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3" r:id="rId7"/>
    <p:sldId id="264" r:id="rId8"/>
    <p:sldId id="265" r:id="rId9"/>
    <p:sldId id="266" r:id="rId10"/>
    <p:sldId id="268" r:id="rId11"/>
    <p:sldId id="269" r:id="rId12"/>
    <p:sldId id="270" r:id="rId13"/>
    <p:sldId id="271" r:id="rId14"/>
    <p:sldId id="272" r:id="rId15"/>
    <p:sldId id="273" r:id="rId16"/>
    <p:sldId id="274" r:id="rId17"/>
    <p:sldId id="278" r:id="rId18"/>
    <p:sldId id="267" r:id="rId19"/>
    <p:sldId id="262" r:id="rId20"/>
    <p:sldId id="277"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F1EEF-0349-4C8A-9A18-9A115917C5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AT"/>
        </a:p>
      </dgm:t>
    </dgm:pt>
    <dgm:pt modelId="{E205B356-03C5-4748-9165-0A46BF846256}">
      <dgm:prSet phldrT="[Text]"/>
      <dgm:spPr/>
      <dgm:t>
        <a:bodyPr/>
        <a:lstStyle/>
        <a:p>
          <a:r>
            <a:rPr lang="de-AT"/>
            <a:t>I</a:t>
          </a:r>
        </a:p>
      </dgm:t>
    </dgm:pt>
    <dgm:pt modelId="{29075948-F9A8-45BA-8568-A7F9D4DDF4A3}" type="parTrans" cxnId="{8D6D622B-D079-425E-A628-E482BD93384D}">
      <dgm:prSet/>
      <dgm:spPr/>
      <dgm:t>
        <a:bodyPr/>
        <a:lstStyle/>
        <a:p>
          <a:endParaRPr lang="de-AT"/>
        </a:p>
      </dgm:t>
    </dgm:pt>
    <dgm:pt modelId="{C0E96E45-6189-42D8-94CC-EE2FC279135B}" type="sibTrans" cxnId="{8D6D622B-D079-425E-A628-E482BD93384D}">
      <dgm:prSet/>
      <dgm:spPr/>
      <dgm:t>
        <a:bodyPr/>
        <a:lstStyle/>
        <a:p>
          <a:endParaRPr lang="de-AT"/>
        </a:p>
      </dgm:t>
    </dgm:pt>
    <dgm:pt modelId="{11C9221A-A5C2-47AB-9A4E-64044951A8F0}">
      <dgm:prSet phldrT="[Text]"/>
      <dgm:spPr/>
      <dgm:t>
        <a:bodyPr/>
        <a:lstStyle/>
        <a:p>
          <a:r>
            <a:rPr lang="de-AT"/>
            <a:t>II</a:t>
          </a:r>
        </a:p>
      </dgm:t>
    </dgm:pt>
    <dgm:pt modelId="{B96AEEB6-7BC3-4A97-9FC1-602D3DE52360}" type="parTrans" cxnId="{DDAC0F5F-97E3-4F61-9859-0D12E3A3C306}">
      <dgm:prSet/>
      <dgm:spPr/>
      <dgm:t>
        <a:bodyPr/>
        <a:lstStyle/>
        <a:p>
          <a:endParaRPr lang="de-AT"/>
        </a:p>
      </dgm:t>
    </dgm:pt>
    <dgm:pt modelId="{8D863D9B-6B99-423A-915D-865AE443DA7D}" type="sibTrans" cxnId="{DDAC0F5F-97E3-4F61-9859-0D12E3A3C306}">
      <dgm:prSet/>
      <dgm:spPr/>
      <dgm:t>
        <a:bodyPr/>
        <a:lstStyle/>
        <a:p>
          <a:endParaRPr lang="de-AT"/>
        </a:p>
      </dgm:t>
    </dgm:pt>
    <dgm:pt modelId="{D2494BEB-4FC0-4471-8DBD-9A22790C4F9F}">
      <dgm:prSet phldrT="[Text]"/>
      <dgm:spPr/>
      <dgm:t>
        <a:bodyPr/>
        <a:lstStyle/>
        <a:p>
          <a:r>
            <a:rPr lang="de-AT"/>
            <a:t>III</a:t>
          </a:r>
        </a:p>
      </dgm:t>
    </dgm:pt>
    <dgm:pt modelId="{848E2B81-8E5E-420A-8D12-02C9DDB37053}" type="parTrans" cxnId="{8EB28AE0-62B3-4D97-95DA-556AC671DC42}">
      <dgm:prSet/>
      <dgm:spPr/>
      <dgm:t>
        <a:bodyPr/>
        <a:lstStyle/>
        <a:p>
          <a:endParaRPr lang="de-AT"/>
        </a:p>
      </dgm:t>
    </dgm:pt>
    <dgm:pt modelId="{FDC99A5C-8469-45E6-B282-D1B54082A362}" type="sibTrans" cxnId="{8EB28AE0-62B3-4D97-95DA-556AC671DC42}">
      <dgm:prSet/>
      <dgm:spPr/>
      <dgm:t>
        <a:bodyPr/>
        <a:lstStyle/>
        <a:p>
          <a:endParaRPr lang="de-AT"/>
        </a:p>
      </dgm:t>
    </dgm:pt>
    <dgm:pt modelId="{167DF35E-F9EC-4134-95E5-04328FFEDCF5}">
      <dgm:prSet phldrT="[Text]"/>
      <dgm:spPr/>
      <dgm:t>
        <a:bodyPr/>
        <a:lstStyle/>
        <a:p>
          <a:r>
            <a:rPr lang="de-AT"/>
            <a:t>IV</a:t>
          </a:r>
        </a:p>
      </dgm:t>
    </dgm:pt>
    <dgm:pt modelId="{200592E0-EA92-4065-871D-BEB7A88593B7}" type="parTrans" cxnId="{8EEDFB05-2517-4C07-9E7B-7D6EF6C4FF2C}">
      <dgm:prSet/>
      <dgm:spPr/>
      <dgm:t>
        <a:bodyPr/>
        <a:lstStyle/>
        <a:p>
          <a:endParaRPr lang="de-AT"/>
        </a:p>
      </dgm:t>
    </dgm:pt>
    <dgm:pt modelId="{21C04A7E-6B5E-48EE-80CF-966A77E5B351}" type="sibTrans" cxnId="{8EEDFB05-2517-4C07-9E7B-7D6EF6C4FF2C}">
      <dgm:prSet/>
      <dgm:spPr/>
      <dgm:t>
        <a:bodyPr/>
        <a:lstStyle/>
        <a:p>
          <a:endParaRPr lang="de-AT"/>
        </a:p>
      </dgm:t>
    </dgm:pt>
    <dgm:pt modelId="{7D0C5988-996B-47EE-98F7-47299183FA11}" type="pres">
      <dgm:prSet presAssocID="{75FF1EEF-0349-4C8A-9A18-9A115917C5DE}" presName="matrix" presStyleCnt="0">
        <dgm:presLayoutVars>
          <dgm:chMax val="1"/>
          <dgm:dir/>
          <dgm:resizeHandles val="exact"/>
        </dgm:presLayoutVars>
      </dgm:prSet>
      <dgm:spPr/>
      <dgm:t>
        <a:bodyPr/>
        <a:lstStyle/>
        <a:p>
          <a:endParaRPr lang="de-AT"/>
        </a:p>
      </dgm:t>
    </dgm:pt>
    <dgm:pt modelId="{AC338968-9B1E-48B3-8D02-B8FF3CA72652}" type="pres">
      <dgm:prSet presAssocID="{75FF1EEF-0349-4C8A-9A18-9A115917C5DE}" presName="diamond" presStyleLbl="bgShp" presStyleIdx="0" presStyleCnt="1"/>
      <dgm:spPr/>
    </dgm:pt>
    <dgm:pt modelId="{C3EC6CDE-3FAA-4F04-84A3-CB0B2130F26D}" type="pres">
      <dgm:prSet presAssocID="{75FF1EEF-0349-4C8A-9A18-9A115917C5DE}" presName="quad1" presStyleLbl="node1" presStyleIdx="0" presStyleCnt="4">
        <dgm:presLayoutVars>
          <dgm:chMax val="0"/>
          <dgm:chPref val="0"/>
          <dgm:bulletEnabled val="1"/>
        </dgm:presLayoutVars>
      </dgm:prSet>
      <dgm:spPr/>
      <dgm:t>
        <a:bodyPr/>
        <a:lstStyle/>
        <a:p>
          <a:endParaRPr lang="de-AT"/>
        </a:p>
      </dgm:t>
    </dgm:pt>
    <dgm:pt modelId="{6B93D167-8117-4541-968F-7B5CEFC1FB35}" type="pres">
      <dgm:prSet presAssocID="{75FF1EEF-0349-4C8A-9A18-9A115917C5DE}" presName="quad2" presStyleLbl="node1" presStyleIdx="1" presStyleCnt="4">
        <dgm:presLayoutVars>
          <dgm:chMax val="0"/>
          <dgm:chPref val="0"/>
          <dgm:bulletEnabled val="1"/>
        </dgm:presLayoutVars>
      </dgm:prSet>
      <dgm:spPr/>
      <dgm:t>
        <a:bodyPr/>
        <a:lstStyle/>
        <a:p>
          <a:endParaRPr lang="de-AT"/>
        </a:p>
      </dgm:t>
    </dgm:pt>
    <dgm:pt modelId="{D188319B-1223-467A-895F-AF554F334EAC}" type="pres">
      <dgm:prSet presAssocID="{75FF1EEF-0349-4C8A-9A18-9A115917C5DE}" presName="quad3" presStyleLbl="node1" presStyleIdx="2" presStyleCnt="4">
        <dgm:presLayoutVars>
          <dgm:chMax val="0"/>
          <dgm:chPref val="0"/>
          <dgm:bulletEnabled val="1"/>
        </dgm:presLayoutVars>
      </dgm:prSet>
      <dgm:spPr/>
      <dgm:t>
        <a:bodyPr/>
        <a:lstStyle/>
        <a:p>
          <a:endParaRPr lang="de-AT"/>
        </a:p>
      </dgm:t>
    </dgm:pt>
    <dgm:pt modelId="{A80EFB28-ECDC-4C67-B606-60AB08EED698}" type="pres">
      <dgm:prSet presAssocID="{75FF1EEF-0349-4C8A-9A18-9A115917C5DE}" presName="quad4" presStyleLbl="node1" presStyleIdx="3" presStyleCnt="4">
        <dgm:presLayoutVars>
          <dgm:chMax val="0"/>
          <dgm:chPref val="0"/>
          <dgm:bulletEnabled val="1"/>
        </dgm:presLayoutVars>
      </dgm:prSet>
      <dgm:spPr/>
      <dgm:t>
        <a:bodyPr/>
        <a:lstStyle/>
        <a:p>
          <a:endParaRPr lang="de-AT"/>
        </a:p>
      </dgm:t>
    </dgm:pt>
  </dgm:ptLst>
  <dgm:cxnLst>
    <dgm:cxn modelId="{8EEDFB05-2517-4C07-9E7B-7D6EF6C4FF2C}" srcId="{75FF1EEF-0349-4C8A-9A18-9A115917C5DE}" destId="{167DF35E-F9EC-4134-95E5-04328FFEDCF5}" srcOrd="3" destOrd="0" parTransId="{200592E0-EA92-4065-871D-BEB7A88593B7}" sibTransId="{21C04A7E-6B5E-48EE-80CF-966A77E5B351}"/>
    <dgm:cxn modelId="{81B61EA0-D234-4E78-8637-5F73BA94CF98}" type="presOf" srcId="{167DF35E-F9EC-4134-95E5-04328FFEDCF5}" destId="{A80EFB28-ECDC-4C67-B606-60AB08EED698}" srcOrd="0" destOrd="0" presId="urn:microsoft.com/office/officeart/2005/8/layout/matrix3"/>
    <dgm:cxn modelId="{8EB28AE0-62B3-4D97-95DA-556AC671DC42}" srcId="{75FF1EEF-0349-4C8A-9A18-9A115917C5DE}" destId="{D2494BEB-4FC0-4471-8DBD-9A22790C4F9F}" srcOrd="2" destOrd="0" parTransId="{848E2B81-8E5E-420A-8D12-02C9DDB37053}" sibTransId="{FDC99A5C-8469-45E6-B282-D1B54082A362}"/>
    <dgm:cxn modelId="{6653DF38-A01A-47AF-B571-488F13CF9089}" type="presOf" srcId="{D2494BEB-4FC0-4471-8DBD-9A22790C4F9F}" destId="{D188319B-1223-467A-895F-AF554F334EAC}" srcOrd="0" destOrd="0" presId="urn:microsoft.com/office/officeart/2005/8/layout/matrix3"/>
    <dgm:cxn modelId="{DDAC0F5F-97E3-4F61-9859-0D12E3A3C306}" srcId="{75FF1EEF-0349-4C8A-9A18-9A115917C5DE}" destId="{11C9221A-A5C2-47AB-9A4E-64044951A8F0}" srcOrd="1" destOrd="0" parTransId="{B96AEEB6-7BC3-4A97-9FC1-602D3DE52360}" sibTransId="{8D863D9B-6B99-423A-915D-865AE443DA7D}"/>
    <dgm:cxn modelId="{53DB08AC-7951-44BB-A005-130F3830E61B}" type="presOf" srcId="{E205B356-03C5-4748-9165-0A46BF846256}" destId="{C3EC6CDE-3FAA-4F04-84A3-CB0B2130F26D}" srcOrd="0" destOrd="0" presId="urn:microsoft.com/office/officeart/2005/8/layout/matrix3"/>
    <dgm:cxn modelId="{8D6D622B-D079-425E-A628-E482BD93384D}" srcId="{75FF1EEF-0349-4C8A-9A18-9A115917C5DE}" destId="{E205B356-03C5-4748-9165-0A46BF846256}" srcOrd="0" destOrd="0" parTransId="{29075948-F9A8-45BA-8568-A7F9D4DDF4A3}" sibTransId="{C0E96E45-6189-42D8-94CC-EE2FC279135B}"/>
    <dgm:cxn modelId="{7307F0E7-8A25-42A9-85CD-73DC82804968}" type="presOf" srcId="{11C9221A-A5C2-47AB-9A4E-64044951A8F0}" destId="{6B93D167-8117-4541-968F-7B5CEFC1FB35}" srcOrd="0" destOrd="0" presId="urn:microsoft.com/office/officeart/2005/8/layout/matrix3"/>
    <dgm:cxn modelId="{498FCC49-947B-4CA3-A3E8-FD725A2B31F2}" type="presOf" srcId="{75FF1EEF-0349-4C8A-9A18-9A115917C5DE}" destId="{7D0C5988-996B-47EE-98F7-47299183FA11}" srcOrd="0" destOrd="0" presId="urn:microsoft.com/office/officeart/2005/8/layout/matrix3"/>
    <dgm:cxn modelId="{212EA25C-169D-4018-8ACA-A728443E213B}" type="presParOf" srcId="{7D0C5988-996B-47EE-98F7-47299183FA11}" destId="{AC338968-9B1E-48B3-8D02-B8FF3CA72652}" srcOrd="0" destOrd="0" presId="urn:microsoft.com/office/officeart/2005/8/layout/matrix3"/>
    <dgm:cxn modelId="{4A7B0D0A-B7E5-4375-A0C5-F2A04F7706D6}" type="presParOf" srcId="{7D0C5988-996B-47EE-98F7-47299183FA11}" destId="{C3EC6CDE-3FAA-4F04-84A3-CB0B2130F26D}" srcOrd="1" destOrd="0" presId="urn:microsoft.com/office/officeart/2005/8/layout/matrix3"/>
    <dgm:cxn modelId="{B82CF204-DB14-4417-AD6A-EE0877B0EB43}" type="presParOf" srcId="{7D0C5988-996B-47EE-98F7-47299183FA11}" destId="{6B93D167-8117-4541-968F-7B5CEFC1FB35}" srcOrd="2" destOrd="0" presId="urn:microsoft.com/office/officeart/2005/8/layout/matrix3"/>
    <dgm:cxn modelId="{77AF6FEE-7105-4DD3-B52B-267BA9FEC3D3}" type="presParOf" srcId="{7D0C5988-996B-47EE-98F7-47299183FA11}" destId="{D188319B-1223-467A-895F-AF554F334EAC}" srcOrd="3" destOrd="0" presId="urn:microsoft.com/office/officeart/2005/8/layout/matrix3"/>
    <dgm:cxn modelId="{FDB31212-C5D3-4CB2-845D-6A7BA5EE039A}" type="presParOf" srcId="{7D0C5988-996B-47EE-98F7-47299183FA11}" destId="{A80EFB28-ECDC-4C67-B606-60AB08EED69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B0333-9595-4FF9-8B38-72ACB727252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AT"/>
        </a:p>
      </dgm:t>
    </dgm:pt>
    <dgm:pt modelId="{AA55F4C5-ED2D-46B8-B062-2D0B31A4C85A}">
      <dgm:prSet phldrT="[Text]"/>
      <dgm:spPr/>
      <dgm:t>
        <a:bodyPr/>
        <a:lstStyle/>
        <a:p>
          <a:r>
            <a:rPr lang="de-AT">
              <a:latin typeface="Book Antiqua" panose="02040602050305030304" pitchFamily="18" charset="0"/>
            </a:rPr>
            <a:t></a:t>
          </a:r>
          <a:endParaRPr lang="de-AT"/>
        </a:p>
      </dgm:t>
    </dgm:pt>
    <dgm:pt modelId="{411813C2-FBBA-402A-9913-A47D48531DFF}" type="parTrans" cxnId="{6533D19A-27C3-4D6B-A284-95934C76F7E1}">
      <dgm:prSet/>
      <dgm:spPr/>
      <dgm:t>
        <a:bodyPr/>
        <a:lstStyle/>
        <a:p>
          <a:endParaRPr lang="de-AT"/>
        </a:p>
      </dgm:t>
    </dgm:pt>
    <dgm:pt modelId="{4A8CE0DF-E147-443F-B4A8-4C9B7654E657}" type="sibTrans" cxnId="{6533D19A-27C3-4D6B-A284-95934C76F7E1}">
      <dgm:prSet/>
      <dgm:spPr/>
      <dgm:t>
        <a:bodyPr/>
        <a:lstStyle/>
        <a:p>
          <a:endParaRPr lang="de-AT"/>
        </a:p>
      </dgm:t>
    </dgm:pt>
    <dgm:pt modelId="{C4D1F789-4BA3-4029-B6FF-C39801598ED5}">
      <dgm:prSet phldrT="[Text]"/>
      <dgm:spPr/>
      <dgm:t>
        <a:bodyPr/>
        <a:lstStyle/>
        <a:p>
          <a:r>
            <a:rPr lang="el-GR">
              <a:latin typeface="Book Antiqua" panose="02040602050305030304" pitchFamily="18" charset="0"/>
            </a:rPr>
            <a:t>β</a:t>
          </a:r>
          <a:endParaRPr lang="de-AT"/>
        </a:p>
      </dgm:t>
    </dgm:pt>
    <dgm:pt modelId="{D1B1D867-C3AB-4D69-9A71-06AB5FF4B785}" type="parTrans" cxnId="{4FC2C395-D7CF-40AC-9BA8-66CD9D7864DB}">
      <dgm:prSet/>
      <dgm:spPr/>
      <dgm:t>
        <a:bodyPr/>
        <a:lstStyle/>
        <a:p>
          <a:endParaRPr lang="de-AT"/>
        </a:p>
      </dgm:t>
    </dgm:pt>
    <dgm:pt modelId="{1CA3E81F-D26D-4CD9-9D8F-4D3095EF93B6}" type="sibTrans" cxnId="{4FC2C395-D7CF-40AC-9BA8-66CD9D7864DB}">
      <dgm:prSet/>
      <dgm:spPr/>
      <dgm:t>
        <a:bodyPr/>
        <a:lstStyle/>
        <a:p>
          <a:endParaRPr lang="de-AT"/>
        </a:p>
      </dgm:t>
    </dgm:pt>
    <dgm:pt modelId="{7D9AEBCC-5D1A-4889-9312-CDFD8B19FA79}">
      <dgm:prSet phldrT="[Text]"/>
      <dgm:spPr/>
      <dgm:t>
        <a:bodyPr/>
        <a:lstStyle/>
        <a:p>
          <a:r>
            <a:rPr lang="el-GR">
              <a:latin typeface="Book Antiqua" panose="02040602050305030304" pitchFamily="18" charset="0"/>
            </a:rPr>
            <a:t>γ</a:t>
          </a:r>
          <a:endParaRPr lang="de-AT"/>
        </a:p>
      </dgm:t>
    </dgm:pt>
    <dgm:pt modelId="{C17E4A28-E20E-4ED5-A758-B10A82B0C62F}" type="parTrans" cxnId="{E261744B-D0F6-46EB-907A-1C8AEBF56355}">
      <dgm:prSet/>
      <dgm:spPr/>
      <dgm:t>
        <a:bodyPr/>
        <a:lstStyle/>
        <a:p>
          <a:endParaRPr lang="de-AT"/>
        </a:p>
      </dgm:t>
    </dgm:pt>
    <dgm:pt modelId="{3A2870C5-24AE-46DA-A997-F23C96BADE41}" type="sibTrans" cxnId="{E261744B-D0F6-46EB-907A-1C8AEBF56355}">
      <dgm:prSet/>
      <dgm:spPr/>
      <dgm:t>
        <a:bodyPr/>
        <a:lstStyle/>
        <a:p>
          <a:endParaRPr lang="de-AT"/>
        </a:p>
      </dgm:t>
    </dgm:pt>
    <dgm:pt modelId="{752A575B-6266-4DEE-9BF2-667D5F346B99}" type="pres">
      <dgm:prSet presAssocID="{5A9B0333-9595-4FF9-8B38-72ACB7272524}" presName="Name0" presStyleCnt="0">
        <dgm:presLayoutVars>
          <dgm:dir/>
          <dgm:resizeHandles val="exact"/>
        </dgm:presLayoutVars>
      </dgm:prSet>
      <dgm:spPr/>
      <dgm:t>
        <a:bodyPr/>
        <a:lstStyle/>
        <a:p>
          <a:endParaRPr lang="de-AT"/>
        </a:p>
      </dgm:t>
    </dgm:pt>
    <dgm:pt modelId="{8BFCCFEF-10A0-46A8-B0DC-2484D5E491CE}" type="pres">
      <dgm:prSet presAssocID="{AA55F4C5-ED2D-46B8-B062-2D0B31A4C85A}" presName="node" presStyleLbl="node1" presStyleIdx="0" presStyleCnt="3">
        <dgm:presLayoutVars>
          <dgm:bulletEnabled val="1"/>
        </dgm:presLayoutVars>
      </dgm:prSet>
      <dgm:spPr/>
      <dgm:t>
        <a:bodyPr/>
        <a:lstStyle/>
        <a:p>
          <a:endParaRPr lang="de-AT"/>
        </a:p>
      </dgm:t>
    </dgm:pt>
    <dgm:pt modelId="{039ADA30-051F-4BA6-977D-04F60D4A83E5}" type="pres">
      <dgm:prSet presAssocID="{4A8CE0DF-E147-443F-B4A8-4C9B7654E657}" presName="sibTrans" presStyleLbl="sibTrans2D1" presStyleIdx="0" presStyleCnt="3"/>
      <dgm:spPr/>
      <dgm:t>
        <a:bodyPr/>
        <a:lstStyle/>
        <a:p>
          <a:endParaRPr lang="de-AT"/>
        </a:p>
      </dgm:t>
    </dgm:pt>
    <dgm:pt modelId="{F2AD109C-527E-43F7-91DA-E29F7B73B57F}" type="pres">
      <dgm:prSet presAssocID="{4A8CE0DF-E147-443F-B4A8-4C9B7654E657}" presName="connectorText" presStyleLbl="sibTrans2D1" presStyleIdx="0" presStyleCnt="3"/>
      <dgm:spPr/>
      <dgm:t>
        <a:bodyPr/>
        <a:lstStyle/>
        <a:p>
          <a:endParaRPr lang="de-AT"/>
        </a:p>
      </dgm:t>
    </dgm:pt>
    <dgm:pt modelId="{53E2A3C5-1F8B-4BDD-B8CF-0A76602E9439}" type="pres">
      <dgm:prSet presAssocID="{C4D1F789-4BA3-4029-B6FF-C39801598ED5}" presName="node" presStyleLbl="node1" presStyleIdx="1" presStyleCnt="3">
        <dgm:presLayoutVars>
          <dgm:bulletEnabled val="1"/>
        </dgm:presLayoutVars>
      </dgm:prSet>
      <dgm:spPr/>
      <dgm:t>
        <a:bodyPr/>
        <a:lstStyle/>
        <a:p>
          <a:endParaRPr lang="de-AT"/>
        </a:p>
      </dgm:t>
    </dgm:pt>
    <dgm:pt modelId="{27B87274-4EF3-4560-A85F-096C6782E816}" type="pres">
      <dgm:prSet presAssocID="{1CA3E81F-D26D-4CD9-9D8F-4D3095EF93B6}" presName="sibTrans" presStyleLbl="sibTrans2D1" presStyleIdx="1" presStyleCnt="3"/>
      <dgm:spPr/>
      <dgm:t>
        <a:bodyPr/>
        <a:lstStyle/>
        <a:p>
          <a:endParaRPr lang="de-AT"/>
        </a:p>
      </dgm:t>
    </dgm:pt>
    <dgm:pt modelId="{5155435D-86E9-45A1-A35D-08A518E1631B}" type="pres">
      <dgm:prSet presAssocID="{1CA3E81F-D26D-4CD9-9D8F-4D3095EF93B6}" presName="connectorText" presStyleLbl="sibTrans2D1" presStyleIdx="1" presStyleCnt="3"/>
      <dgm:spPr/>
      <dgm:t>
        <a:bodyPr/>
        <a:lstStyle/>
        <a:p>
          <a:endParaRPr lang="de-AT"/>
        </a:p>
      </dgm:t>
    </dgm:pt>
    <dgm:pt modelId="{67434435-4E1C-4DEF-A866-3EA05D5A179B}" type="pres">
      <dgm:prSet presAssocID="{7D9AEBCC-5D1A-4889-9312-CDFD8B19FA79}" presName="node" presStyleLbl="node1" presStyleIdx="2" presStyleCnt="3">
        <dgm:presLayoutVars>
          <dgm:bulletEnabled val="1"/>
        </dgm:presLayoutVars>
      </dgm:prSet>
      <dgm:spPr/>
      <dgm:t>
        <a:bodyPr/>
        <a:lstStyle/>
        <a:p>
          <a:endParaRPr lang="de-AT"/>
        </a:p>
      </dgm:t>
    </dgm:pt>
    <dgm:pt modelId="{7C349045-D5FC-425A-A936-C29AEE6A11EC}" type="pres">
      <dgm:prSet presAssocID="{3A2870C5-24AE-46DA-A997-F23C96BADE41}" presName="sibTrans" presStyleLbl="sibTrans2D1" presStyleIdx="2" presStyleCnt="3"/>
      <dgm:spPr/>
      <dgm:t>
        <a:bodyPr/>
        <a:lstStyle/>
        <a:p>
          <a:endParaRPr lang="de-AT"/>
        </a:p>
      </dgm:t>
    </dgm:pt>
    <dgm:pt modelId="{2C405EFE-D03B-4C09-BB6F-34D198FB28F1}" type="pres">
      <dgm:prSet presAssocID="{3A2870C5-24AE-46DA-A997-F23C96BADE41}" presName="connectorText" presStyleLbl="sibTrans2D1" presStyleIdx="2" presStyleCnt="3"/>
      <dgm:spPr/>
      <dgm:t>
        <a:bodyPr/>
        <a:lstStyle/>
        <a:p>
          <a:endParaRPr lang="de-AT"/>
        </a:p>
      </dgm:t>
    </dgm:pt>
  </dgm:ptLst>
  <dgm:cxnLst>
    <dgm:cxn modelId="{85B04EDA-0955-4CAD-945A-C95E24D0CE8C}" type="presOf" srcId="{C4D1F789-4BA3-4029-B6FF-C39801598ED5}" destId="{53E2A3C5-1F8B-4BDD-B8CF-0A76602E9439}" srcOrd="0" destOrd="0" presId="urn:microsoft.com/office/officeart/2005/8/layout/cycle7"/>
    <dgm:cxn modelId="{68245DE8-163C-48C2-A707-E719D9BBFC5A}" type="presOf" srcId="{5A9B0333-9595-4FF9-8B38-72ACB7272524}" destId="{752A575B-6266-4DEE-9BF2-667D5F346B99}" srcOrd="0" destOrd="0" presId="urn:microsoft.com/office/officeart/2005/8/layout/cycle7"/>
    <dgm:cxn modelId="{676B4A22-E22C-4E02-9416-1BBE46A5DC87}" type="presOf" srcId="{3A2870C5-24AE-46DA-A997-F23C96BADE41}" destId="{7C349045-D5FC-425A-A936-C29AEE6A11EC}" srcOrd="0" destOrd="0" presId="urn:microsoft.com/office/officeart/2005/8/layout/cycle7"/>
    <dgm:cxn modelId="{C341518A-AB4B-4596-AB27-C17F1E7C373A}" type="presOf" srcId="{1CA3E81F-D26D-4CD9-9D8F-4D3095EF93B6}" destId="{5155435D-86E9-45A1-A35D-08A518E1631B}" srcOrd="1" destOrd="0" presId="urn:microsoft.com/office/officeart/2005/8/layout/cycle7"/>
    <dgm:cxn modelId="{28715A92-BD17-4968-A6FC-79A63E5B86D6}" type="presOf" srcId="{4A8CE0DF-E147-443F-B4A8-4C9B7654E657}" destId="{F2AD109C-527E-43F7-91DA-E29F7B73B57F}" srcOrd="1" destOrd="0" presId="urn:microsoft.com/office/officeart/2005/8/layout/cycle7"/>
    <dgm:cxn modelId="{E261744B-D0F6-46EB-907A-1C8AEBF56355}" srcId="{5A9B0333-9595-4FF9-8B38-72ACB7272524}" destId="{7D9AEBCC-5D1A-4889-9312-CDFD8B19FA79}" srcOrd="2" destOrd="0" parTransId="{C17E4A28-E20E-4ED5-A758-B10A82B0C62F}" sibTransId="{3A2870C5-24AE-46DA-A997-F23C96BADE41}"/>
    <dgm:cxn modelId="{0BBED97A-B9A6-416F-8CF9-D6D1D1507A50}" type="presOf" srcId="{3A2870C5-24AE-46DA-A997-F23C96BADE41}" destId="{2C405EFE-D03B-4C09-BB6F-34D198FB28F1}" srcOrd="1" destOrd="0" presId="urn:microsoft.com/office/officeart/2005/8/layout/cycle7"/>
    <dgm:cxn modelId="{5076AC39-0CAB-40AC-9FB4-42874EA7B0D8}" type="presOf" srcId="{AA55F4C5-ED2D-46B8-B062-2D0B31A4C85A}" destId="{8BFCCFEF-10A0-46A8-B0DC-2484D5E491CE}" srcOrd="0" destOrd="0" presId="urn:microsoft.com/office/officeart/2005/8/layout/cycle7"/>
    <dgm:cxn modelId="{8D741A04-A6E3-47CE-8A0B-8CD62870DADB}" type="presOf" srcId="{4A8CE0DF-E147-443F-B4A8-4C9B7654E657}" destId="{039ADA30-051F-4BA6-977D-04F60D4A83E5}" srcOrd="0" destOrd="0" presId="urn:microsoft.com/office/officeart/2005/8/layout/cycle7"/>
    <dgm:cxn modelId="{4FC2C395-D7CF-40AC-9BA8-66CD9D7864DB}" srcId="{5A9B0333-9595-4FF9-8B38-72ACB7272524}" destId="{C4D1F789-4BA3-4029-B6FF-C39801598ED5}" srcOrd="1" destOrd="0" parTransId="{D1B1D867-C3AB-4D69-9A71-06AB5FF4B785}" sibTransId="{1CA3E81F-D26D-4CD9-9D8F-4D3095EF93B6}"/>
    <dgm:cxn modelId="{6533D19A-27C3-4D6B-A284-95934C76F7E1}" srcId="{5A9B0333-9595-4FF9-8B38-72ACB7272524}" destId="{AA55F4C5-ED2D-46B8-B062-2D0B31A4C85A}" srcOrd="0" destOrd="0" parTransId="{411813C2-FBBA-402A-9913-A47D48531DFF}" sibTransId="{4A8CE0DF-E147-443F-B4A8-4C9B7654E657}"/>
    <dgm:cxn modelId="{34BE529F-3977-4000-A182-7019C9602397}" type="presOf" srcId="{7D9AEBCC-5D1A-4889-9312-CDFD8B19FA79}" destId="{67434435-4E1C-4DEF-A866-3EA05D5A179B}" srcOrd="0" destOrd="0" presId="urn:microsoft.com/office/officeart/2005/8/layout/cycle7"/>
    <dgm:cxn modelId="{1D7C7B6E-19FD-4F5C-8BB1-5891CC797191}" type="presOf" srcId="{1CA3E81F-D26D-4CD9-9D8F-4D3095EF93B6}" destId="{27B87274-4EF3-4560-A85F-096C6782E816}" srcOrd="0" destOrd="0" presId="urn:microsoft.com/office/officeart/2005/8/layout/cycle7"/>
    <dgm:cxn modelId="{93F52654-4E62-4CE2-B5E8-C28C2FD5DAB0}" type="presParOf" srcId="{752A575B-6266-4DEE-9BF2-667D5F346B99}" destId="{8BFCCFEF-10A0-46A8-B0DC-2484D5E491CE}" srcOrd="0" destOrd="0" presId="urn:microsoft.com/office/officeart/2005/8/layout/cycle7"/>
    <dgm:cxn modelId="{9EF00A2A-8FBC-4F85-8B29-35181AB3F1BF}" type="presParOf" srcId="{752A575B-6266-4DEE-9BF2-667D5F346B99}" destId="{039ADA30-051F-4BA6-977D-04F60D4A83E5}" srcOrd="1" destOrd="0" presId="urn:microsoft.com/office/officeart/2005/8/layout/cycle7"/>
    <dgm:cxn modelId="{8A7A4EEF-230A-42C8-B244-8DC317A97765}" type="presParOf" srcId="{039ADA30-051F-4BA6-977D-04F60D4A83E5}" destId="{F2AD109C-527E-43F7-91DA-E29F7B73B57F}" srcOrd="0" destOrd="0" presId="urn:microsoft.com/office/officeart/2005/8/layout/cycle7"/>
    <dgm:cxn modelId="{D0A7D8CC-4D33-4FCF-A85D-30BC2A6016E6}" type="presParOf" srcId="{752A575B-6266-4DEE-9BF2-667D5F346B99}" destId="{53E2A3C5-1F8B-4BDD-B8CF-0A76602E9439}" srcOrd="2" destOrd="0" presId="urn:microsoft.com/office/officeart/2005/8/layout/cycle7"/>
    <dgm:cxn modelId="{F0CDCB53-11AF-444F-97A5-4E614E762E07}" type="presParOf" srcId="{752A575B-6266-4DEE-9BF2-667D5F346B99}" destId="{27B87274-4EF3-4560-A85F-096C6782E816}" srcOrd="3" destOrd="0" presId="urn:microsoft.com/office/officeart/2005/8/layout/cycle7"/>
    <dgm:cxn modelId="{6B2ACA99-8FAA-43E5-8EEF-A9DEF1A764BC}" type="presParOf" srcId="{27B87274-4EF3-4560-A85F-096C6782E816}" destId="{5155435D-86E9-45A1-A35D-08A518E1631B}" srcOrd="0" destOrd="0" presId="urn:microsoft.com/office/officeart/2005/8/layout/cycle7"/>
    <dgm:cxn modelId="{2268FFE3-C484-4A48-A269-7A3D7CC591DC}" type="presParOf" srcId="{752A575B-6266-4DEE-9BF2-667D5F346B99}" destId="{67434435-4E1C-4DEF-A866-3EA05D5A179B}" srcOrd="4" destOrd="0" presId="urn:microsoft.com/office/officeart/2005/8/layout/cycle7"/>
    <dgm:cxn modelId="{8F9D7C6D-00C8-4535-B5DA-3B89BF7C842E}" type="presParOf" srcId="{752A575B-6266-4DEE-9BF2-667D5F346B99}" destId="{7C349045-D5FC-425A-A936-C29AEE6A11EC}" srcOrd="5" destOrd="0" presId="urn:microsoft.com/office/officeart/2005/8/layout/cycle7"/>
    <dgm:cxn modelId="{16F5F6FE-C718-4728-9765-BD0CC476E5B4}" type="presParOf" srcId="{7C349045-D5FC-425A-A936-C29AEE6A11EC}" destId="{2C405EFE-D03B-4C09-BB6F-34D198FB28F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BDC4E-1B25-4734-9AD3-14C91BDAD8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AT"/>
        </a:p>
      </dgm:t>
    </dgm:pt>
    <dgm:pt modelId="{7247E5DA-5CF8-464D-AB36-7B180B328757}">
      <dgm:prSet phldrT="[Text]"/>
      <dgm:spPr/>
      <dgm:t>
        <a:bodyPr/>
        <a:lstStyle/>
        <a:p>
          <a:r>
            <a:rPr lang="de-AT"/>
            <a:t>2.</a:t>
          </a:r>
        </a:p>
      </dgm:t>
    </dgm:pt>
    <dgm:pt modelId="{6459B14A-C306-48E7-8DE8-EA7D0B3CE17B}" type="parTrans" cxnId="{5B8E3138-F1AF-4250-827E-4D1E0FD6E845}">
      <dgm:prSet/>
      <dgm:spPr/>
      <dgm:t>
        <a:bodyPr/>
        <a:lstStyle/>
        <a:p>
          <a:endParaRPr lang="de-AT"/>
        </a:p>
      </dgm:t>
    </dgm:pt>
    <dgm:pt modelId="{44501F7A-E697-42C6-A590-95BA81DCA950}" type="sibTrans" cxnId="{5B8E3138-F1AF-4250-827E-4D1E0FD6E845}">
      <dgm:prSet/>
      <dgm:spPr/>
      <dgm:t>
        <a:bodyPr/>
        <a:lstStyle/>
        <a:p>
          <a:endParaRPr lang="de-AT"/>
        </a:p>
      </dgm:t>
    </dgm:pt>
    <dgm:pt modelId="{A79202D0-770C-4503-8A56-55FCEF807B20}">
      <dgm:prSet phldrT="[Text]"/>
      <dgm:spPr/>
      <dgm:t>
        <a:bodyPr/>
        <a:lstStyle/>
        <a:p>
          <a:r>
            <a:rPr lang="de-AT"/>
            <a:t>3.</a:t>
          </a:r>
        </a:p>
      </dgm:t>
    </dgm:pt>
    <dgm:pt modelId="{BF1B810D-D949-475F-8EC6-C6354C0F54D0}" type="parTrans" cxnId="{649BE325-A2B3-4023-AFDC-C76411C98B4F}">
      <dgm:prSet/>
      <dgm:spPr/>
      <dgm:t>
        <a:bodyPr/>
        <a:lstStyle/>
        <a:p>
          <a:endParaRPr lang="de-AT"/>
        </a:p>
      </dgm:t>
    </dgm:pt>
    <dgm:pt modelId="{B780EEB8-B335-4132-BE71-81DB3F2E0537}" type="sibTrans" cxnId="{649BE325-A2B3-4023-AFDC-C76411C98B4F}">
      <dgm:prSet/>
      <dgm:spPr/>
      <dgm:t>
        <a:bodyPr/>
        <a:lstStyle/>
        <a:p>
          <a:endParaRPr lang="de-AT"/>
        </a:p>
      </dgm:t>
    </dgm:pt>
    <dgm:pt modelId="{85BE5C69-FC5F-494E-AF91-798ABD2081D7}">
      <dgm:prSet phldrT="[Text]"/>
      <dgm:spPr/>
      <dgm:t>
        <a:bodyPr/>
        <a:lstStyle/>
        <a:p>
          <a:r>
            <a:rPr lang="de-AT"/>
            <a:t>4.</a:t>
          </a:r>
        </a:p>
      </dgm:t>
    </dgm:pt>
    <dgm:pt modelId="{F4E613E4-F9D8-45FC-A87E-110204B21667}" type="parTrans" cxnId="{ABAB09B8-B07D-40F7-A870-F926C59C12FD}">
      <dgm:prSet/>
      <dgm:spPr/>
      <dgm:t>
        <a:bodyPr/>
        <a:lstStyle/>
        <a:p>
          <a:endParaRPr lang="de-AT"/>
        </a:p>
      </dgm:t>
    </dgm:pt>
    <dgm:pt modelId="{846AD0C7-B787-405D-9724-630BB01E59B1}" type="sibTrans" cxnId="{ABAB09B8-B07D-40F7-A870-F926C59C12FD}">
      <dgm:prSet/>
      <dgm:spPr/>
      <dgm:t>
        <a:bodyPr/>
        <a:lstStyle/>
        <a:p>
          <a:endParaRPr lang="de-AT"/>
        </a:p>
      </dgm:t>
    </dgm:pt>
    <dgm:pt modelId="{FED96ACA-304C-4310-8105-54BF64C91212}">
      <dgm:prSet phldrT="[Text]"/>
      <dgm:spPr/>
      <dgm:t>
        <a:bodyPr/>
        <a:lstStyle/>
        <a:p>
          <a:r>
            <a:rPr lang="de-AT"/>
            <a:t>0</a:t>
          </a:r>
        </a:p>
      </dgm:t>
    </dgm:pt>
    <dgm:pt modelId="{72A8F273-1B55-4937-8561-0F10D169FFA6}" type="parTrans" cxnId="{363C0F92-288E-4694-A865-9FD97251C6D5}">
      <dgm:prSet/>
      <dgm:spPr/>
      <dgm:t>
        <a:bodyPr/>
        <a:lstStyle/>
        <a:p>
          <a:endParaRPr lang="de-AT"/>
        </a:p>
      </dgm:t>
    </dgm:pt>
    <dgm:pt modelId="{F24DDE05-E3F8-4393-BCC1-DFF1354A0F54}" type="sibTrans" cxnId="{363C0F92-288E-4694-A865-9FD97251C6D5}">
      <dgm:prSet/>
      <dgm:spPr/>
      <dgm:t>
        <a:bodyPr/>
        <a:lstStyle/>
        <a:p>
          <a:endParaRPr lang="de-AT"/>
        </a:p>
      </dgm:t>
    </dgm:pt>
    <dgm:pt modelId="{1CE01E1F-BAFF-4AC0-987A-B431005E2BFF}">
      <dgm:prSet phldrT="[Text]"/>
      <dgm:spPr/>
      <dgm:t>
        <a:bodyPr/>
        <a:lstStyle/>
        <a:p>
          <a:r>
            <a:rPr lang="de-AT"/>
            <a:t>1.</a:t>
          </a:r>
        </a:p>
      </dgm:t>
    </dgm:pt>
    <dgm:pt modelId="{5A0B40CF-D559-48A7-B0BA-3E7CAA8F6504}" type="parTrans" cxnId="{B6E4D706-4B33-4D6D-A8FB-B3B47ECE2FCF}">
      <dgm:prSet/>
      <dgm:spPr/>
      <dgm:t>
        <a:bodyPr/>
        <a:lstStyle/>
        <a:p>
          <a:endParaRPr lang="de-AT"/>
        </a:p>
      </dgm:t>
    </dgm:pt>
    <dgm:pt modelId="{6EE180C9-2F88-4E04-840B-1D00674E253E}" type="sibTrans" cxnId="{B6E4D706-4B33-4D6D-A8FB-B3B47ECE2FCF}">
      <dgm:prSet/>
      <dgm:spPr/>
      <dgm:t>
        <a:bodyPr/>
        <a:lstStyle/>
        <a:p>
          <a:endParaRPr lang="de-AT"/>
        </a:p>
      </dgm:t>
    </dgm:pt>
    <dgm:pt modelId="{38A9DFA3-E0F3-4C0A-9F76-AE0523838E05}" type="pres">
      <dgm:prSet presAssocID="{E20BDC4E-1B25-4734-9AD3-14C91BDAD8F8}" presName="cycle" presStyleCnt="0">
        <dgm:presLayoutVars>
          <dgm:dir/>
          <dgm:resizeHandles val="exact"/>
        </dgm:presLayoutVars>
      </dgm:prSet>
      <dgm:spPr/>
      <dgm:t>
        <a:bodyPr/>
        <a:lstStyle/>
        <a:p>
          <a:endParaRPr lang="de-AT"/>
        </a:p>
      </dgm:t>
    </dgm:pt>
    <dgm:pt modelId="{FF914FE8-3F81-4D3B-8C71-D29A5BA229AF}" type="pres">
      <dgm:prSet presAssocID="{7247E5DA-5CF8-464D-AB36-7B180B328757}" presName="dummy" presStyleCnt="0"/>
      <dgm:spPr/>
    </dgm:pt>
    <dgm:pt modelId="{FC1CF947-2201-446B-9943-BF213DEAB602}" type="pres">
      <dgm:prSet presAssocID="{7247E5DA-5CF8-464D-AB36-7B180B328757}" presName="node" presStyleLbl="revTx" presStyleIdx="0" presStyleCnt="5">
        <dgm:presLayoutVars>
          <dgm:bulletEnabled val="1"/>
        </dgm:presLayoutVars>
      </dgm:prSet>
      <dgm:spPr/>
      <dgm:t>
        <a:bodyPr/>
        <a:lstStyle/>
        <a:p>
          <a:endParaRPr lang="de-AT"/>
        </a:p>
      </dgm:t>
    </dgm:pt>
    <dgm:pt modelId="{4204E98C-6F5E-4074-9526-3EA00147F5E7}" type="pres">
      <dgm:prSet presAssocID="{44501F7A-E697-42C6-A590-95BA81DCA950}" presName="sibTrans" presStyleLbl="node1" presStyleIdx="0" presStyleCnt="5"/>
      <dgm:spPr/>
      <dgm:t>
        <a:bodyPr/>
        <a:lstStyle/>
        <a:p>
          <a:endParaRPr lang="de-AT"/>
        </a:p>
      </dgm:t>
    </dgm:pt>
    <dgm:pt modelId="{140BAAA8-96FD-46BB-BE1F-9C47D3CF4C7A}" type="pres">
      <dgm:prSet presAssocID="{A79202D0-770C-4503-8A56-55FCEF807B20}" presName="dummy" presStyleCnt="0"/>
      <dgm:spPr/>
    </dgm:pt>
    <dgm:pt modelId="{61FDE769-FAE7-4CD4-B2D8-17C6BF9AF101}" type="pres">
      <dgm:prSet presAssocID="{A79202D0-770C-4503-8A56-55FCEF807B20}" presName="node" presStyleLbl="revTx" presStyleIdx="1" presStyleCnt="5">
        <dgm:presLayoutVars>
          <dgm:bulletEnabled val="1"/>
        </dgm:presLayoutVars>
      </dgm:prSet>
      <dgm:spPr/>
      <dgm:t>
        <a:bodyPr/>
        <a:lstStyle/>
        <a:p>
          <a:endParaRPr lang="de-AT"/>
        </a:p>
      </dgm:t>
    </dgm:pt>
    <dgm:pt modelId="{A621E4AC-09A2-49A4-AE3D-BB4FC077FF40}" type="pres">
      <dgm:prSet presAssocID="{B780EEB8-B335-4132-BE71-81DB3F2E0537}" presName="sibTrans" presStyleLbl="node1" presStyleIdx="1" presStyleCnt="5"/>
      <dgm:spPr/>
      <dgm:t>
        <a:bodyPr/>
        <a:lstStyle/>
        <a:p>
          <a:endParaRPr lang="de-AT"/>
        </a:p>
      </dgm:t>
    </dgm:pt>
    <dgm:pt modelId="{C6EB7E10-1DEF-4E27-835F-EFEC7F9DCC6F}" type="pres">
      <dgm:prSet presAssocID="{85BE5C69-FC5F-494E-AF91-798ABD2081D7}" presName="dummy" presStyleCnt="0"/>
      <dgm:spPr/>
    </dgm:pt>
    <dgm:pt modelId="{A0CCB525-E041-4368-841F-8184EC877470}" type="pres">
      <dgm:prSet presAssocID="{85BE5C69-FC5F-494E-AF91-798ABD2081D7}" presName="node" presStyleLbl="revTx" presStyleIdx="2" presStyleCnt="5">
        <dgm:presLayoutVars>
          <dgm:bulletEnabled val="1"/>
        </dgm:presLayoutVars>
      </dgm:prSet>
      <dgm:spPr/>
      <dgm:t>
        <a:bodyPr/>
        <a:lstStyle/>
        <a:p>
          <a:endParaRPr lang="de-AT"/>
        </a:p>
      </dgm:t>
    </dgm:pt>
    <dgm:pt modelId="{A8E57A43-B651-46B5-B512-6C8D3DC36610}" type="pres">
      <dgm:prSet presAssocID="{846AD0C7-B787-405D-9724-630BB01E59B1}" presName="sibTrans" presStyleLbl="node1" presStyleIdx="2" presStyleCnt="5"/>
      <dgm:spPr/>
      <dgm:t>
        <a:bodyPr/>
        <a:lstStyle/>
        <a:p>
          <a:endParaRPr lang="de-AT"/>
        </a:p>
      </dgm:t>
    </dgm:pt>
    <dgm:pt modelId="{48551A16-D539-491D-9303-D6793C8C82B8}" type="pres">
      <dgm:prSet presAssocID="{FED96ACA-304C-4310-8105-54BF64C91212}" presName="dummy" presStyleCnt="0"/>
      <dgm:spPr/>
    </dgm:pt>
    <dgm:pt modelId="{A06DC03E-A6DE-48D7-B9F4-181932885F3D}" type="pres">
      <dgm:prSet presAssocID="{FED96ACA-304C-4310-8105-54BF64C91212}" presName="node" presStyleLbl="revTx" presStyleIdx="3" presStyleCnt="5">
        <dgm:presLayoutVars>
          <dgm:bulletEnabled val="1"/>
        </dgm:presLayoutVars>
      </dgm:prSet>
      <dgm:spPr/>
      <dgm:t>
        <a:bodyPr/>
        <a:lstStyle/>
        <a:p>
          <a:endParaRPr lang="de-AT"/>
        </a:p>
      </dgm:t>
    </dgm:pt>
    <dgm:pt modelId="{38B63649-FD3F-421D-992A-C42C8D972641}" type="pres">
      <dgm:prSet presAssocID="{F24DDE05-E3F8-4393-BCC1-DFF1354A0F54}" presName="sibTrans" presStyleLbl="node1" presStyleIdx="3" presStyleCnt="5"/>
      <dgm:spPr/>
      <dgm:t>
        <a:bodyPr/>
        <a:lstStyle/>
        <a:p>
          <a:endParaRPr lang="de-AT"/>
        </a:p>
      </dgm:t>
    </dgm:pt>
    <dgm:pt modelId="{76C8435D-FF8D-4B86-BB8B-EE8A3B35C255}" type="pres">
      <dgm:prSet presAssocID="{1CE01E1F-BAFF-4AC0-987A-B431005E2BFF}" presName="dummy" presStyleCnt="0"/>
      <dgm:spPr/>
    </dgm:pt>
    <dgm:pt modelId="{7B248C95-F51D-4CEF-B1B9-F062E9EB97CF}" type="pres">
      <dgm:prSet presAssocID="{1CE01E1F-BAFF-4AC0-987A-B431005E2BFF}" presName="node" presStyleLbl="revTx" presStyleIdx="4" presStyleCnt="5">
        <dgm:presLayoutVars>
          <dgm:bulletEnabled val="1"/>
        </dgm:presLayoutVars>
      </dgm:prSet>
      <dgm:spPr/>
      <dgm:t>
        <a:bodyPr/>
        <a:lstStyle/>
        <a:p>
          <a:endParaRPr lang="de-AT"/>
        </a:p>
      </dgm:t>
    </dgm:pt>
    <dgm:pt modelId="{A821C1EF-3141-4998-ADEC-D49BF2BB68D9}" type="pres">
      <dgm:prSet presAssocID="{6EE180C9-2F88-4E04-840B-1D00674E253E}" presName="sibTrans" presStyleLbl="node1" presStyleIdx="4" presStyleCnt="5"/>
      <dgm:spPr/>
      <dgm:t>
        <a:bodyPr/>
        <a:lstStyle/>
        <a:p>
          <a:endParaRPr lang="de-AT"/>
        </a:p>
      </dgm:t>
    </dgm:pt>
  </dgm:ptLst>
  <dgm:cxnLst>
    <dgm:cxn modelId="{CFD787D0-0846-4A13-8757-2A986F0DA400}" type="presOf" srcId="{7247E5DA-5CF8-464D-AB36-7B180B328757}" destId="{FC1CF947-2201-446B-9943-BF213DEAB602}" srcOrd="0" destOrd="0" presId="urn:microsoft.com/office/officeart/2005/8/layout/cycle1"/>
    <dgm:cxn modelId="{DF711FEB-1FF4-4826-8A1C-E875089312F3}" type="presOf" srcId="{6EE180C9-2F88-4E04-840B-1D00674E253E}" destId="{A821C1EF-3141-4998-ADEC-D49BF2BB68D9}" srcOrd="0" destOrd="0" presId="urn:microsoft.com/office/officeart/2005/8/layout/cycle1"/>
    <dgm:cxn modelId="{649BE325-A2B3-4023-AFDC-C76411C98B4F}" srcId="{E20BDC4E-1B25-4734-9AD3-14C91BDAD8F8}" destId="{A79202D0-770C-4503-8A56-55FCEF807B20}" srcOrd="1" destOrd="0" parTransId="{BF1B810D-D949-475F-8EC6-C6354C0F54D0}" sibTransId="{B780EEB8-B335-4132-BE71-81DB3F2E0537}"/>
    <dgm:cxn modelId="{9965F922-028A-42B0-96F2-D718873ED44F}" type="presOf" srcId="{85BE5C69-FC5F-494E-AF91-798ABD2081D7}" destId="{A0CCB525-E041-4368-841F-8184EC877470}" srcOrd="0" destOrd="0" presId="urn:microsoft.com/office/officeart/2005/8/layout/cycle1"/>
    <dgm:cxn modelId="{10F61890-FBF1-4ECF-AD36-094F05199253}" type="presOf" srcId="{A79202D0-770C-4503-8A56-55FCEF807B20}" destId="{61FDE769-FAE7-4CD4-B2D8-17C6BF9AF101}" srcOrd="0" destOrd="0" presId="urn:microsoft.com/office/officeart/2005/8/layout/cycle1"/>
    <dgm:cxn modelId="{363C0F92-288E-4694-A865-9FD97251C6D5}" srcId="{E20BDC4E-1B25-4734-9AD3-14C91BDAD8F8}" destId="{FED96ACA-304C-4310-8105-54BF64C91212}" srcOrd="3" destOrd="0" parTransId="{72A8F273-1B55-4937-8561-0F10D169FFA6}" sibTransId="{F24DDE05-E3F8-4393-BCC1-DFF1354A0F54}"/>
    <dgm:cxn modelId="{5B8E3138-F1AF-4250-827E-4D1E0FD6E845}" srcId="{E20BDC4E-1B25-4734-9AD3-14C91BDAD8F8}" destId="{7247E5DA-5CF8-464D-AB36-7B180B328757}" srcOrd="0" destOrd="0" parTransId="{6459B14A-C306-48E7-8DE8-EA7D0B3CE17B}" sibTransId="{44501F7A-E697-42C6-A590-95BA81DCA950}"/>
    <dgm:cxn modelId="{48F13FBD-1B70-4205-88CE-84D28C090898}" type="presOf" srcId="{44501F7A-E697-42C6-A590-95BA81DCA950}" destId="{4204E98C-6F5E-4074-9526-3EA00147F5E7}" srcOrd="0" destOrd="0" presId="urn:microsoft.com/office/officeart/2005/8/layout/cycle1"/>
    <dgm:cxn modelId="{B6E4D706-4B33-4D6D-A8FB-B3B47ECE2FCF}" srcId="{E20BDC4E-1B25-4734-9AD3-14C91BDAD8F8}" destId="{1CE01E1F-BAFF-4AC0-987A-B431005E2BFF}" srcOrd="4" destOrd="0" parTransId="{5A0B40CF-D559-48A7-B0BA-3E7CAA8F6504}" sibTransId="{6EE180C9-2F88-4E04-840B-1D00674E253E}"/>
    <dgm:cxn modelId="{7AECC18A-797C-4E90-9A77-7B353DF654C2}" type="presOf" srcId="{B780EEB8-B335-4132-BE71-81DB3F2E0537}" destId="{A621E4AC-09A2-49A4-AE3D-BB4FC077FF40}" srcOrd="0" destOrd="0" presId="urn:microsoft.com/office/officeart/2005/8/layout/cycle1"/>
    <dgm:cxn modelId="{46C4A581-5074-411C-A448-B3795FD1E087}" type="presOf" srcId="{1CE01E1F-BAFF-4AC0-987A-B431005E2BFF}" destId="{7B248C95-F51D-4CEF-B1B9-F062E9EB97CF}" srcOrd="0" destOrd="0" presId="urn:microsoft.com/office/officeart/2005/8/layout/cycle1"/>
    <dgm:cxn modelId="{BB5429A1-0FD3-4B02-8F9D-ED33D4E6B3BF}" type="presOf" srcId="{846AD0C7-B787-405D-9724-630BB01E59B1}" destId="{A8E57A43-B651-46B5-B512-6C8D3DC36610}" srcOrd="0" destOrd="0" presId="urn:microsoft.com/office/officeart/2005/8/layout/cycle1"/>
    <dgm:cxn modelId="{5B891B3B-DA1B-433A-971A-10CB7A6BD078}" type="presOf" srcId="{E20BDC4E-1B25-4734-9AD3-14C91BDAD8F8}" destId="{38A9DFA3-E0F3-4C0A-9F76-AE0523838E05}" srcOrd="0" destOrd="0" presId="urn:microsoft.com/office/officeart/2005/8/layout/cycle1"/>
    <dgm:cxn modelId="{71A64E31-B94F-4EAC-BEFA-9E74856A2E4E}" type="presOf" srcId="{F24DDE05-E3F8-4393-BCC1-DFF1354A0F54}" destId="{38B63649-FD3F-421D-992A-C42C8D972641}" srcOrd="0" destOrd="0" presId="urn:microsoft.com/office/officeart/2005/8/layout/cycle1"/>
    <dgm:cxn modelId="{ABAB09B8-B07D-40F7-A870-F926C59C12FD}" srcId="{E20BDC4E-1B25-4734-9AD3-14C91BDAD8F8}" destId="{85BE5C69-FC5F-494E-AF91-798ABD2081D7}" srcOrd="2" destOrd="0" parTransId="{F4E613E4-F9D8-45FC-A87E-110204B21667}" sibTransId="{846AD0C7-B787-405D-9724-630BB01E59B1}"/>
    <dgm:cxn modelId="{B5D9C69D-F433-4773-B9C1-A5681B03ABC6}" type="presOf" srcId="{FED96ACA-304C-4310-8105-54BF64C91212}" destId="{A06DC03E-A6DE-48D7-B9F4-181932885F3D}" srcOrd="0" destOrd="0" presId="urn:microsoft.com/office/officeart/2005/8/layout/cycle1"/>
    <dgm:cxn modelId="{93F11356-1DC8-4C4A-8E96-445A098BFA4E}" type="presParOf" srcId="{38A9DFA3-E0F3-4C0A-9F76-AE0523838E05}" destId="{FF914FE8-3F81-4D3B-8C71-D29A5BA229AF}" srcOrd="0" destOrd="0" presId="urn:microsoft.com/office/officeart/2005/8/layout/cycle1"/>
    <dgm:cxn modelId="{F905FCA9-65C4-4C59-9747-42A756BA81EE}" type="presParOf" srcId="{38A9DFA3-E0F3-4C0A-9F76-AE0523838E05}" destId="{FC1CF947-2201-446B-9943-BF213DEAB602}" srcOrd="1" destOrd="0" presId="urn:microsoft.com/office/officeart/2005/8/layout/cycle1"/>
    <dgm:cxn modelId="{57E29292-B607-4594-94D1-E3F7D1D9B65F}" type="presParOf" srcId="{38A9DFA3-E0F3-4C0A-9F76-AE0523838E05}" destId="{4204E98C-6F5E-4074-9526-3EA00147F5E7}" srcOrd="2" destOrd="0" presId="urn:microsoft.com/office/officeart/2005/8/layout/cycle1"/>
    <dgm:cxn modelId="{F9756FE1-C9AC-4B70-B26E-9D599805FBA2}" type="presParOf" srcId="{38A9DFA3-E0F3-4C0A-9F76-AE0523838E05}" destId="{140BAAA8-96FD-46BB-BE1F-9C47D3CF4C7A}" srcOrd="3" destOrd="0" presId="urn:microsoft.com/office/officeart/2005/8/layout/cycle1"/>
    <dgm:cxn modelId="{B9B4B335-1E9A-4FCD-B0CF-C389C38283D8}" type="presParOf" srcId="{38A9DFA3-E0F3-4C0A-9F76-AE0523838E05}" destId="{61FDE769-FAE7-4CD4-B2D8-17C6BF9AF101}" srcOrd="4" destOrd="0" presId="urn:microsoft.com/office/officeart/2005/8/layout/cycle1"/>
    <dgm:cxn modelId="{9F162AE0-C55D-40CC-B27F-90EF8B5CBD2B}" type="presParOf" srcId="{38A9DFA3-E0F3-4C0A-9F76-AE0523838E05}" destId="{A621E4AC-09A2-49A4-AE3D-BB4FC077FF40}" srcOrd="5" destOrd="0" presId="urn:microsoft.com/office/officeart/2005/8/layout/cycle1"/>
    <dgm:cxn modelId="{AB3AE609-C0E5-4EE5-ADDD-DD8CBA094290}" type="presParOf" srcId="{38A9DFA3-E0F3-4C0A-9F76-AE0523838E05}" destId="{C6EB7E10-1DEF-4E27-835F-EFEC7F9DCC6F}" srcOrd="6" destOrd="0" presId="urn:microsoft.com/office/officeart/2005/8/layout/cycle1"/>
    <dgm:cxn modelId="{B8209248-281E-422B-93DC-3410F399E3C4}" type="presParOf" srcId="{38A9DFA3-E0F3-4C0A-9F76-AE0523838E05}" destId="{A0CCB525-E041-4368-841F-8184EC877470}" srcOrd="7" destOrd="0" presId="urn:microsoft.com/office/officeart/2005/8/layout/cycle1"/>
    <dgm:cxn modelId="{C84471DD-F318-4657-B94F-4556ABE49D09}" type="presParOf" srcId="{38A9DFA3-E0F3-4C0A-9F76-AE0523838E05}" destId="{A8E57A43-B651-46B5-B512-6C8D3DC36610}" srcOrd="8" destOrd="0" presId="urn:microsoft.com/office/officeart/2005/8/layout/cycle1"/>
    <dgm:cxn modelId="{C0DA7BB3-9247-4667-A67E-2FCEA24C4F2A}" type="presParOf" srcId="{38A9DFA3-E0F3-4C0A-9F76-AE0523838E05}" destId="{48551A16-D539-491D-9303-D6793C8C82B8}" srcOrd="9" destOrd="0" presId="urn:microsoft.com/office/officeart/2005/8/layout/cycle1"/>
    <dgm:cxn modelId="{90337C6F-AE05-428F-AB3F-4D172E2CD24F}" type="presParOf" srcId="{38A9DFA3-E0F3-4C0A-9F76-AE0523838E05}" destId="{A06DC03E-A6DE-48D7-B9F4-181932885F3D}" srcOrd="10" destOrd="0" presId="urn:microsoft.com/office/officeart/2005/8/layout/cycle1"/>
    <dgm:cxn modelId="{1C15CD83-5965-4015-A407-65753FC5AB9B}" type="presParOf" srcId="{38A9DFA3-E0F3-4C0A-9F76-AE0523838E05}" destId="{38B63649-FD3F-421D-992A-C42C8D972641}" srcOrd="11" destOrd="0" presId="urn:microsoft.com/office/officeart/2005/8/layout/cycle1"/>
    <dgm:cxn modelId="{A5B9627B-C44E-4E0B-B409-0D29652E5EFC}" type="presParOf" srcId="{38A9DFA3-E0F3-4C0A-9F76-AE0523838E05}" destId="{76C8435D-FF8D-4B86-BB8B-EE8A3B35C255}" srcOrd="12" destOrd="0" presId="urn:microsoft.com/office/officeart/2005/8/layout/cycle1"/>
    <dgm:cxn modelId="{D2D469D9-E9D2-4DD6-BA36-AAD5ECE84C42}" type="presParOf" srcId="{38A9DFA3-E0F3-4C0A-9F76-AE0523838E05}" destId="{7B248C95-F51D-4CEF-B1B9-F062E9EB97CF}" srcOrd="13" destOrd="0" presId="urn:microsoft.com/office/officeart/2005/8/layout/cycle1"/>
    <dgm:cxn modelId="{F797B316-1885-4B6E-878B-FCCDA22DC5CE}" type="presParOf" srcId="{38A9DFA3-E0F3-4C0A-9F76-AE0523838E05}" destId="{A821C1EF-3141-4998-ADEC-D49BF2BB68D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FF1EEF-0349-4C8A-9A18-9A115917C5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AT"/>
        </a:p>
      </dgm:t>
    </dgm:pt>
    <dgm:pt modelId="{E205B356-03C5-4748-9165-0A46BF846256}">
      <dgm:prSet phldrT="[Text]"/>
      <dgm:spPr/>
      <dgm:t>
        <a:bodyPr/>
        <a:lstStyle/>
        <a:p>
          <a:r>
            <a:rPr lang="de-AT" dirty="0"/>
            <a:t>I</a:t>
          </a:r>
        </a:p>
      </dgm:t>
    </dgm:pt>
    <dgm:pt modelId="{29075948-F9A8-45BA-8568-A7F9D4DDF4A3}" type="parTrans" cxnId="{8D6D622B-D079-425E-A628-E482BD93384D}">
      <dgm:prSet/>
      <dgm:spPr/>
      <dgm:t>
        <a:bodyPr/>
        <a:lstStyle/>
        <a:p>
          <a:endParaRPr lang="de-AT"/>
        </a:p>
      </dgm:t>
    </dgm:pt>
    <dgm:pt modelId="{C0E96E45-6189-42D8-94CC-EE2FC279135B}" type="sibTrans" cxnId="{8D6D622B-D079-425E-A628-E482BD93384D}">
      <dgm:prSet/>
      <dgm:spPr/>
      <dgm:t>
        <a:bodyPr/>
        <a:lstStyle/>
        <a:p>
          <a:endParaRPr lang="de-AT"/>
        </a:p>
      </dgm:t>
    </dgm:pt>
    <dgm:pt modelId="{11C9221A-A5C2-47AB-9A4E-64044951A8F0}">
      <dgm:prSet phldrT="[Text]"/>
      <dgm:spPr/>
      <dgm:t>
        <a:bodyPr/>
        <a:lstStyle/>
        <a:p>
          <a:r>
            <a:rPr lang="de-AT" dirty="0"/>
            <a:t>II</a:t>
          </a:r>
        </a:p>
      </dgm:t>
    </dgm:pt>
    <dgm:pt modelId="{B96AEEB6-7BC3-4A97-9FC1-602D3DE52360}" type="parTrans" cxnId="{DDAC0F5F-97E3-4F61-9859-0D12E3A3C306}">
      <dgm:prSet/>
      <dgm:spPr/>
      <dgm:t>
        <a:bodyPr/>
        <a:lstStyle/>
        <a:p>
          <a:endParaRPr lang="de-AT"/>
        </a:p>
      </dgm:t>
    </dgm:pt>
    <dgm:pt modelId="{8D863D9B-6B99-423A-915D-865AE443DA7D}" type="sibTrans" cxnId="{DDAC0F5F-97E3-4F61-9859-0D12E3A3C306}">
      <dgm:prSet/>
      <dgm:spPr/>
      <dgm:t>
        <a:bodyPr/>
        <a:lstStyle/>
        <a:p>
          <a:endParaRPr lang="de-AT"/>
        </a:p>
      </dgm:t>
    </dgm:pt>
    <dgm:pt modelId="{D2494BEB-4FC0-4471-8DBD-9A22790C4F9F}">
      <dgm:prSet phldrT="[Text]"/>
      <dgm:spPr/>
      <dgm:t>
        <a:bodyPr/>
        <a:lstStyle/>
        <a:p>
          <a:r>
            <a:rPr lang="de-AT"/>
            <a:t>III</a:t>
          </a:r>
        </a:p>
      </dgm:t>
    </dgm:pt>
    <dgm:pt modelId="{848E2B81-8E5E-420A-8D12-02C9DDB37053}" type="parTrans" cxnId="{8EB28AE0-62B3-4D97-95DA-556AC671DC42}">
      <dgm:prSet/>
      <dgm:spPr/>
      <dgm:t>
        <a:bodyPr/>
        <a:lstStyle/>
        <a:p>
          <a:endParaRPr lang="de-AT"/>
        </a:p>
      </dgm:t>
    </dgm:pt>
    <dgm:pt modelId="{FDC99A5C-8469-45E6-B282-D1B54082A362}" type="sibTrans" cxnId="{8EB28AE0-62B3-4D97-95DA-556AC671DC42}">
      <dgm:prSet/>
      <dgm:spPr/>
      <dgm:t>
        <a:bodyPr/>
        <a:lstStyle/>
        <a:p>
          <a:endParaRPr lang="de-AT"/>
        </a:p>
      </dgm:t>
    </dgm:pt>
    <dgm:pt modelId="{167DF35E-F9EC-4134-95E5-04328FFEDCF5}">
      <dgm:prSet phldrT="[Text]"/>
      <dgm:spPr/>
      <dgm:t>
        <a:bodyPr/>
        <a:lstStyle/>
        <a:p>
          <a:r>
            <a:rPr lang="de-AT"/>
            <a:t>IV</a:t>
          </a:r>
        </a:p>
      </dgm:t>
    </dgm:pt>
    <dgm:pt modelId="{200592E0-EA92-4065-871D-BEB7A88593B7}" type="parTrans" cxnId="{8EEDFB05-2517-4C07-9E7B-7D6EF6C4FF2C}">
      <dgm:prSet/>
      <dgm:spPr/>
      <dgm:t>
        <a:bodyPr/>
        <a:lstStyle/>
        <a:p>
          <a:endParaRPr lang="de-AT"/>
        </a:p>
      </dgm:t>
    </dgm:pt>
    <dgm:pt modelId="{21C04A7E-6B5E-48EE-80CF-966A77E5B351}" type="sibTrans" cxnId="{8EEDFB05-2517-4C07-9E7B-7D6EF6C4FF2C}">
      <dgm:prSet/>
      <dgm:spPr/>
      <dgm:t>
        <a:bodyPr/>
        <a:lstStyle/>
        <a:p>
          <a:endParaRPr lang="de-AT"/>
        </a:p>
      </dgm:t>
    </dgm:pt>
    <dgm:pt modelId="{7D0C5988-996B-47EE-98F7-47299183FA11}" type="pres">
      <dgm:prSet presAssocID="{75FF1EEF-0349-4C8A-9A18-9A115917C5DE}" presName="matrix" presStyleCnt="0">
        <dgm:presLayoutVars>
          <dgm:chMax val="1"/>
          <dgm:dir/>
          <dgm:resizeHandles val="exact"/>
        </dgm:presLayoutVars>
      </dgm:prSet>
      <dgm:spPr/>
      <dgm:t>
        <a:bodyPr/>
        <a:lstStyle/>
        <a:p>
          <a:endParaRPr lang="de-AT"/>
        </a:p>
      </dgm:t>
    </dgm:pt>
    <dgm:pt modelId="{AC338968-9B1E-48B3-8D02-B8FF3CA72652}" type="pres">
      <dgm:prSet presAssocID="{75FF1EEF-0349-4C8A-9A18-9A115917C5DE}" presName="diamond" presStyleLbl="bgShp" presStyleIdx="0" presStyleCnt="1"/>
      <dgm:spPr/>
    </dgm:pt>
    <dgm:pt modelId="{C3EC6CDE-3FAA-4F04-84A3-CB0B2130F26D}" type="pres">
      <dgm:prSet presAssocID="{75FF1EEF-0349-4C8A-9A18-9A115917C5DE}" presName="quad1" presStyleLbl="node1" presStyleIdx="0" presStyleCnt="4">
        <dgm:presLayoutVars>
          <dgm:chMax val="0"/>
          <dgm:chPref val="0"/>
          <dgm:bulletEnabled val="1"/>
        </dgm:presLayoutVars>
      </dgm:prSet>
      <dgm:spPr/>
      <dgm:t>
        <a:bodyPr/>
        <a:lstStyle/>
        <a:p>
          <a:endParaRPr lang="de-AT"/>
        </a:p>
      </dgm:t>
    </dgm:pt>
    <dgm:pt modelId="{6B93D167-8117-4541-968F-7B5CEFC1FB35}" type="pres">
      <dgm:prSet presAssocID="{75FF1EEF-0349-4C8A-9A18-9A115917C5DE}" presName="quad2" presStyleLbl="node1" presStyleIdx="1" presStyleCnt="4">
        <dgm:presLayoutVars>
          <dgm:chMax val="0"/>
          <dgm:chPref val="0"/>
          <dgm:bulletEnabled val="1"/>
        </dgm:presLayoutVars>
      </dgm:prSet>
      <dgm:spPr/>
      <dgm:t>
        <a:bodyPr/>
        <a:lstStyle/>
        <a:p>
          <a:endParaRPr lang="de-AT"/>
        </a:p>
      </dgm:t>
    </dgm:pt>
    <dgm:pt modelId="{D188319B-1223-467A-895F-AF554F334EAC}" type="pres">
      <dgm:prSet presAssocID="{75FF1EEF-0349-4C8A-9A18-9A115917C5DE}" presName="quad3" presStyleLbl="node1" presStyleIdx="2" presStyleCnt="4">
        <dgm:presLayoutVars>
          <dgm:chMax val="0"/>
          <dgm:chPref val="0"/>
          <dgm:bulletEnabled val="1"/>
        </dgm:presLayoutVars>
      </dgm:prSet>
      <dgm:spPr/>
      <dgm:t>
        <a:bodyPr/>
        <a:lstStyle/>
        <a:p>
          <a:endParaRPr lang="de-AT"/>
        </a:p>
      </dgm:t>
    </dgm:pt>
    <dgm:pt modelId="{A80EFB28-ECDC-4C67-B606-60AB08EED698}" type="pres">
      <dgm:prSet presAssocID="{75FF1EEF-0349-4C8A-9A18-9A115917C5DE}" presName="quad4" presStyleLbl="node1" presStyleIdx="3" presStyleCnt="4">
        <dgm:presLayoutVars>
          <dgm:chMax val="0"/>
          <dgm:chPref val="0"/>
          <dgm:bulletEnabled val="1"/>
        </dgm:presLayoutVars>
      </dgm:prSet>
      <dgm:spPr/>
      <dgm:t>
        <a:bodyPr/>
        <a:lstStyle/>
        <a:p>
          <a:endParaRPr lang="de-AT"/>
        </a:p>
      </dgm:t>
    </dgm:pt>
  </dgm:ptLst>
  <dgm:cxnLst>
    <dgm:cxn modelId="{8EEDFB05-2517-4C07-9E7B-7D6EF6C4FF2C}" srcId="{75FF1EEF-0349-4C8A-9A18-9A115917C5DE}" destId="{167DF35E-F9EC-4134-95E5-04328FFEDCF5}" srcOrd="3" destOrd="0" parTransId="{200592E0-EA92-4065-871D-BEB7A88593B7}" sibTransId="{21C04A7E-6B5E-48EE-80CF-966A77E5B351}"/>
    <dgm:cxn modelId="{8EB28AE0-62B3-4D97-95DA-556AC671DC42}" srcId="{75FF1EEF-0349-4C8A-9A18-9A115917C5DE}" destId="{D2494BEB-4FC0-4471-8DBD-9A22790C4F9F}" srcOrd="2" destOrd="0" parTransId="{848E2B81-8E5E-420A-8D12-02C9DDB37053}" sibTransId="{FDC99A5C-8469-45E6-B282-D1B54082A362}"/>
    <dgm:cxn modelId="{D5723648-930C-403D-89C7-DBF49BD82DD6}" type="presOf" srcId="{D2494BEB-4FC0-4471-8DBD-9A22790C4F9F}" destId="{D188319B-1223-467A-895F-AF554F334EAC}" srcOrd="0" destOrd="0" presId="urn:microsoft.com/office/officeart/2005/8/layout/matrix3"/>
    <dgm:cxn modelId="{44029133-E7B6-4E2B-B258-AC47299C28DE}" type="presOf" srcId="{167DF35E-F9EC-4134-95E5-04328FFEDCF5}" destId="{A80EFB28-ECDC-4C67-B606-60AB08EED698}" srcOrd="0" destOrd="0" presId="urn:microsoft.com/office/officeart/2005/8/layout/matrix3"/>
    <dgm:cxn modelId="{DDAC0F5F-97E3-4F61-9859-0D12E3A3C306}" srcId="{75FF1EEF-0349-4C8A-9A18-9A115917C5DE}" destId="{11C9221A-A5C2-47AB-9A4E-64044951A8F0}" srcOrd="1" destOrd="0" parTransId="{B96AEEB6-7BC3-4A97-9FC1-602D3DE52360}" sibTransId="{8D863D9B-6B99-423A-915D-865AE443DA7D}"/>
    <dgm:cxn modelId="{585CEE10-1930-4168-8F73-CA277C46515B}" type="presOf" srcId="{11C9221A-A5C2-47AB-9A4E-64044951A8F0}" destId="{6B93D167-8117-4541-968F-7B5CEFC1FB35}" srcOrd="0" destOrd="0" presId="urn:microsoft.com/office/officeart/2005/8/layout/matrix3"/>
    <dgm:cxn modelId="{1657CDC7-C91E-4F55-856E-D2B2573EBC86}" type="presOf" srcId="{E205B356-03C5-4748-9165-0A46BF846256}" destId="{C3EC6CDE-3FAA-4F04-84A3-CB0B2130F26D}" srcOrd="0" destOrd="0" presId="urn:microsoft.com/office/officeart/2005/8/layout/matrix3"/>
    <dgm:cxn modelId="{8D6D622B-D079-425E-A628-E482BD93384D}" srcId="{75FF1EEF-0349-4C8A-9A18-9A115917C5DE}" destId="{E205B356-03C5-4748-9165-0A46BF846256}" srcOrd="0" destOrd="0" parTransId="{29075948-F9A8-45BA-8568-A7F9D4DDF4A3}" sibTransId="{C0E96E45-6189-42D8-94CC-EE2FC279135B}"/>
    <dgm:cxn modelId="{721DF7A8-0851-4F78-B506-2C7FF4E3D355}" type="presOf" srcId="{75FF1EEF-0349-4C8A-9A18-9A115917C5DE}" destId="{7D0C5988-996B-47EE-98F7-47299183FA11}" srcOrd="0" destOrd="0" presId="urn:microsoft.com/office/officeart/2005/8/layout/matrix3"/>
    <dgm:cxn modelId="{96E8DACF-E252-44FA-8F0E-939C61FEA303}" type="presParOf" srcId="{7D0C5988-996B-47EE-98F7-47299183FA11}" destId="{AC338968-9B1E-48B3-8D02-B8FF3CA72652}" srcOrd="0" destOrd="0" presId="urn:microsoft.com/office/officeart/2005/8/layout/matrix3"/>
    <dgm:cxn modelId="{577DDCB7-E858-4EA5-8216-1812D1121635}" type="presParOf" srcId="{7D0C5988-996B-47EE-98F7-47299183FA11}" destId="{C3EC6CDE-3FAA-4F04-84A3-CB0B2130F26D}" srcOrd="1" destOrd="0" presId="urn:microsoft.com/office/officeart/2005/8/layout/matrix3"/>
    <dgm:cxn modelId="{04466764-F776-493C-8F06-BB5E287CA9AF}" type="presParOf" srcId="{7D0C5988-996B-47EE-98F7-47299183FA11}" destId="{6B93D167-8117-4541-968F-7B5CEFC1FB35}" srcOrd="2" destOrd="0" presId="urn:microsoft.com/office/officeart/2005/8/layout/matrix3"/>
    <dgm:cxn modelId="{875AB7A7-0ADB-4DBC-B5B5-157C4D249136}" type="presParOf" srcId="{7D0C5988-996B-47EE-98F7-47299183FA11}" destId="{D188319B-1223-467A-895F-AF554F334EAC}" srcOrd="3" destOrd="0" presId="urn:microsoft.com/office/officeart/2005/8/layout/matrix3"/>
    <dgm:cxn modelId="{948574FE-BA54-4A14-A766-A76BA47D5BCB}" type="presParOf" srcId="{7D0C5988-996B-47EE-98F7-47299183FA11}" destId="{A80EFB28-ECDC-4C67-B606-60AB08EED69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B0333-9595-4FF9-8B38-72ACB727252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AT"/>
        </a:p>
      </dgm:t>
    </dgm:pt>
    <dgm:pt modelId="{AA55F4C5-ED2D-46B8-B062-2D0B31A4C85A}">
      <dgm:prSet phldrT="[Text]"/>
      <dgm:spPr/>
      <dgm:t>
        <a:bodyPr/>
        <a:lstStyle/>
        <a:p>
          <a:r>
            <a:rPr lang="de-AT">
              <a:latin typeface="Book Antiqua" panose="02040602050305030304" pitchFamily="18" charset="0"/>
            </a:rPr>
            <a:t></a:t>
          </a:r>
          <a:endParaRPr lang="de-AT"/>
        </a:p>
      </dgm:t>
    </dgm:pt>
    <dgm:pt modelId="{411813C2-FBBA-402A-9913-A47D48531DFF}" type="parTrans" cxnId="{6533D19A-27C3-4D6B-A284-95934C76F7E1}">
      <dgm:prSet/>
      <dgm:spPr/>
      <dgm:t>
        <a:bodyPr/>
        <a:lstStyle/>
        <a:p>
          <a:endParaRPr lang="de-AT"/>
        </a:p>
      </dgm:t>
    </dgm:pt>
    <dgm:pt modelId="{4A8CE0DF-E147-443F-B4A8-4C9B7654E657}" type="sibTrans" cxnId="{6533D19A-27C3-4D6B-A284-95934C76F7E1}">
      <dgm:prSet/>
      <dgm:spPr/>
      <dgm:t>
        <a:bodyPr/>
        <a:lstStyle/>
        <a:p>
          <a:endParaRPr lang="de-AT"/>
        </a:p>
      </dgm:t>
    </dgm:pt>
    <dgm:pt modelId="{C4D1F789-4BA3-4029-B6FF-C39801598ED5}">
      <dgm:prSet phldrT="[Text]"/>
      <dgm:spPr/>
      <dgm:t>
        <a:bodyPr/>
        <a:lstStyle/>
        <a:p>
          <a:r>
            <a:rPr lang="el-GR">
              <a:latin typeface="Book Antiqua" panose="02040602050305030304" pitchFamily="18" charset="0"/>
            </a:rPr>
            <a:t>β</a:t>
          </a:r>
          <a:endParaRPr lang="de-AT"/>
        </a:p>
      </dgm:t>
    </dgm:pt>
    <dgm:pt modelId="{D1B1D867-C3AB-4D69-9A71-06AB5FF4B785}" type="parTrans" cxnId="{4FC2C395-D7CF-40AC-9BA8-66CD9D7864DB}">
      <dgm:prSet/>
      <dgm:spPr/>
      <dgm:t>
        <a:bodyPr/>
        <a:lstStyle/>
        <a:p>
          <a:endParaRPr lang="de-AT"/>
        </a:p>
      </dgm:t>
    </dgm:pt>
    <dgm:pt modelId="{1CA3E81F-D26D-4CD9-9D8F-4D3095EF93B6}" type="sibTrans" cxnId="{4FC2C395-D7CF-40AC-9BA8-66CD9D7864DB}">
      <dgm:prSet/>
      <dgm:spPr/>
      <dgm:t>
        <a:bodyPr/>
        <a:lstStyle/>
        <a:p>
          <a:endParaRPr lang="de-AT"/>
        </a:p>
      </dgm:t>
    </dgm:pt>
    <dgm:pt modelId="{7D9AEBCC-5D1A-4889-9312-CDFD8B19FA79}">
      <dgm:prSet phldrT="[Text]"/>
      <dgm:spPr/>
      <dgm:t>
        <a:bodyPr/>
        <a:lstStyle/>
        <a:p>
          <a:r>
            <a:rPr lang="el-GR">
              <a:latin typeface="Book Antiqua" panose="02040602050305030304" pitchFamily="18" charset="0"/>
            </a:rPr>
            <a:t>γ</a:t>
          </a:r>
          <a:endParaRPr lang="de-AT"/>
        </a:p>
      </dgm:t>
    </dgm:pt>
    <dgm:pt modelId="{C17E4A28-E20E-4ED5-A758-B10A82B0C62F}" type="parTrans" cxnId="{E261744B-D0F6-46EB-907A-1C8AEBF56355}">
      <dgm:prSet/>
      <dgm:spPr/>
      <dgm:t>
        <a:bodyPr/>
        <a:lstStyle/>
        <a:p>
          <a:endParaRPr lang="de-AT"/>
        </a:p>
      </dgm:t>
    </dgm:pt>
    <dgm:pt modelId="{3A2870C5-24AE-46DA-A997-F23C96BADE41}" type="sibTrans" cxnId="{E261744B-D0F6-46EB-907A-1C8AEBF56355}">
      <dgm:prSet/>
      <dgm:spPr/>
      <dgm:t>
        <a:bodyPr/>
        <a:lstStyle/>
        <a:p>
          <a:endParaRPr lang="de-AT"/>
        </a:p>
      </dgm:t>
    </dgm:pt>
    <dgm:pt modelId="{752A575B-6266-4DEE-9BF2-667D5F346B99}" type="pres">
      <dgm:prSet presAssocID="{5A9B0333-9595-4FF9-8B38-72ACB7272524}" presName="Name0" presStyleCnt="0">
        <dgm:presLayoutVars>
          <dgm:dir/>
          <dgm:resizeHandles val="exact"/>
        </dgm:presLayoutVars>
      </dgm:prSet>
      <dgm:spPr/>
      <dgm:t>
        <a:bodyPr/>
        <a:lstStyle/>
        <a:p>
          <a:endParaRPr lang="de-AT"/>
        </a:p>
      </dgm:t>
    </dgm:pt>
    <dgm:pt modelId="{8BFCCFEF-10A0-46A8-B0DC-2484D5E491CE}" type="pres">
      <dgm:prSet presAssocID="{AA55F4C5-ED2D-46B8-B062-2D0B31A4C85A}" presName="node" presStyleLbl="node1" presStyleIdx="0" presStyleCnt="3" custRadScaleRad="56349" custRadScaleInc="8270">
        <dgm:presLayoutVars>
          <dgm:bulletEnabled val="1"/>
        </dgm:presLayoutVars>
      </dgm:prSet>
      <dgm:spPr/>
      <dgm:t>
        <a:bodyPr/>
        <a:lstStyle/>
        <a:p>
          <a:endParaRPr lang="de-AT"/>
        </a:p>
      </dgm:t>
    </dgm:pt>
    <dgm:pt modelId="{039ADA30-051F-4BA6-977D-04F60D4A83E5}" type="pres">
      <dgm:prSet presAssocID="{4A8CE0DF-E147-443F-B4A8-4C9B7654E657}" presName="sibTrans" presStyleLbl="sibTrans2D1" presStyleIdx="0" presStyleCnt="3"/>
      <dgm:spPr/>
      <dgm:t>
        <a:bodyPr/>
        <a:lstStyle/>
        <a:p>
          <a:endParaRPr lang="de-AT"/>
        </a:p>
      </dgm:t>
    </dgm:pt>
    <dgm:pt modelId="{F2AD109C-527E-43F7-91DA-E29F7B73B57F}" type="pres">
      <dgm:prSet presAssocID="{4A8CE0DF-E147-443F-B4A8-4C9B7654E657}" presName="connectorText" presStyleLbl="sibTrans2D1" presStyleIdx="0" presStyleCnt="3"/>
      <dgm:spPr/>
      <dgm:t>
        <a:bodyPr/>
        <a:lstStyle/>
        <a:p>
          <a:endParaRPr lang="de-AT"/>
        </a:p>
      </dgm:t>
    </dgm:pt>
    <dgm:pt modelId="{53E2A3C5-1F8B-4BDD-B8CF-0A76602E9439}" type="pres">
      <dgm:prSet presAssocID="{C4D1F789-4BA3-4029-B6FF-C39801598ED5}" presName="node" presStyleLbl="node1" presStyleIdx="1" presStyleCnt="3">
        <dgm:presLayoutVars>
          <dgm:bulletEnabled val="1"/>
        </dgm:presLayoutVars>
      </dgm:prSet>
      <dgm:spPr/>
      <dgm:t>
        <a:bodyPr/>
        <a:lstStyle/>
        <a:p>
          <a:endParaRPr lang="de-AT"/>
        </a:p>
      </dgm:t>
    </dgm:pt>
    <dgm:pt modelId="{27B87274-4EF3-4560-A85F-096C6782E816}" type="pres">
      <dgm:prSet presAssocID="{1CA3E81F-D26D-4CD9-9D8F-4D3095EF93B6}" presName="sibTrans" presStyleLbl="sibTrans2D1" presStyleIdx="1" presStyleCnt="3"/>
      <dgm:spPr/>
      <dgm:t>
        <a:bodyPr/>
        <a:lstStyle/>
        <a:p>
          <a:endParaRPr lang="de-AT"/>
        </a:p>
      </dgm:t>
    </dgm:pt>
    <dgm:pt modelId="{5155435D-86E9-45A1-A35D-08A518E1631B}" type="pres">
      <dgm:prSet presAssocID="{1CA3E81F-D26D-4CD9-9D8F-4D3095EF93B6}" presName="connectorText" presStyleLbl="sibTrans2D1" presStyleIdx="1" presStyleCnt="3"/>
      <dgm:spPr/>
      <dgm:t>
        <a:bodyPr/>
        <a:lstStyle/>
        <a:p>
          <a:endParaRPr lang="de-AT"/>
        </a:p>
      </dgm:t>
    </dgm:pt>
    <dgm:pt modelId="{67434435-4E1C-4DEF-A866-3EA05D5A179B}" type="pres">
      <dgm:prSet presAssocID="{7D9AEBCC-5D1A-4889-9312-CDFD8B19FA79}" presName="node" presStyleLbl="node1" presStyleIdx="2" presStyleCnt="3">
        <dgm:presLayoutVars>
          <dgm:bulletEnabled val="1"/>
        </dgm:presLayoutVars>
      </dgm:prSet>
      <dgm:spPr/>
      <dgm:t>
        <a:bodyPr/>
        <a:lstStyle/>
        <a:p>
          <a:endParaRPr lang="de-AT"/>
        </a:p>
      </dgm:t>
    </dgm:pt>
    <dgm:pt modelId="{7C349045-D5FC-425A-A936-C29AEE6A11EC}" type="pres">
      <dgm:prSet presAssocID="{3A2870C5-24AE-46DA-A997-F23C96BADE41}" presName="sibTrans" presStyleLbl="sibTrans2D1" presStyleIdx="2" presStyleCnt="3"/>
      <dgm:spPr/>
      <dgm:t>
        <a:bodyPr/>
        <a:lstStyle/>
        <a:p>
          <a:endParaRPr lang="de-AT"/>
        </a:p>
      </dgm:t>
    </dgm:pt>
    <dgm:pt modelId="{2C405EFE-D03B-4C09-BB6F-34D198FB28F1}" type="pres">
      <dgm:prSet presAssocID="{3A2870C5-24AE-46DA-A997-F23C96BADE41}" presName="connectorText" presStyleLbl="sibTrans2D1" presStyleIdx="2" presStyleCnt="3"/>
      <dgm:spPr/>
      <dgm:t>
        <a:bodyPr/>
        <a:lstStyle/>
        <a:p>
          <a:endParaRPr lang="de-AT"/>
        </a:p>
      </dgm:t>
    </dgm:pt>
  </dgm:ptLst>
  <dgm:cxnLst>
    <dgm:cxn modelId="{08178112-3975-4574-9D8D-B87A15D3A48D}" type="presOf" srcId="{3A2870C5-24AE-46DA-A997-F23C96BADE41}" destId="{7C349045-D5FC-425A-A936-C29AEE6A11EC}" srcOrd="0" destOrd="0" presId="urn:microsoft.com/office/officeart/2005/8/layout/cycle7"/>
    <dgm:cxn modelId="{5ED758F8-E6A9-4986-92A0-A65BABB29F2A}" type="presOf" srcId="{4A8CE0DF-E147-443F-B4A8-4C9B7654E657}" destId="{F2AD109C-527E-43F7-91DA-E29F7B73B57F}" srcOrd="1" destOrd="0" presId="urn:microsoft.com/office/officeart/2005/8/layout/cycle7"/>
    <dgm:cxn modelId="{83843477-3F72-4A1E-B082-E48F20713F38}" type="presOf" srcId="{C4D1F789-4BA3-4029-B6FF-C39801598ED5}" destId="{53E2A3C5-1F8B-4BDD-B8CF-0A76602E9439}" srcOrd="0" destOrd="0" presId="urn:microsoft.com/office/officeart/2005/8/layout/cycle7"/>
    <dgm:cxn modelId="{9F919539-C95A-423E-B3D4-3F49453E4425}" type="presOf" srcId="{4A8CE0DF-E147-443F-B4A8-4C9B7654E657}" destId="{039ADA30-051F-4BA6-977D-04F60D4A83E5}" srcOrd="0" destOrd="0" presId="urn:microsoft.com/office/officeart/2005/8/layout/cycle7"/>
    <dgm:cxn modelId="{E261744B-D0F6-46EB-907A-1C8AEBF56355}" srcId="{5A9B0333-9595-4FF9-8B38-72ACB7272524}" destId="{7D9AEBCC-5D1A-4889-9312-CDFD8B19FA79}" srcOrd="2" destOrd="0" parTransId="{C17E4A28-E20E-4ED5-A758-B10A82B0C62F}" sibTransId="{3A2870C5-24AE-46DA-A997-F23C96BADE41}"/>
    <dgm:cxn modelId="{B6CFE36B-D545-4FFB-AC8B-BB07C2D28B68}" type="presOf" srcId="{1CA3E81F-D26D-4CD9-9D8F-4D3095EF93B6}" destId="{5155435D-86E9-45A1-A35D-08A518E1631B}" srcOrd="1" destOrd="0" presId="urn:microsoft.com/office/officeart/2005/8/layout/cycle7"/>
    <dgm:cxn modelId="{5FB35BC6-C66F-4160-B605-0787FDBC034B}" type="presOf" srcId="{1CA3E81F-D26D-4CD9-9D8F-4D3095EF93B6}" destId="{27B87274-4EF3-4560-A85F-096C6782E816}" srcOrd="0" destOrd="0" presId="urn:microsoft.com/office/officeart/2005/8/layout/cycle7"/>
    <dgm:cxn modelId="{191FA502-03B2-476C-B7F6-B1FF1972D978}" type="presOf" srcId="{5A9B0333-9595-4FF9-8B38-72ACB7272524}" destId="{752A575B-6266-4DEE-9BF2-667D5F346B99}" srcOrd="0" destOrd="0" presId="urn:microsoft.com/office/officeart/2005/8/layout/cycle7"/>
    <dgm:cxn modelId="{E15BAB2C-FDEA-4B01-B88A-FE499BB50225}" type="presOf" srcId="{3A2870C5-24AE-46DA-A997-F23C96BADE41}" destId="{2C405EFE-D03B-4C09-BB6F-34D198FB28F1}" srcOrd="1" destOrd="0" presId="urn:microsoft.com/office/officeart/2005/8/layout/cycle7"/>
    <dgm:cxn modelId="{1944C259-8028-4712-9A92-D594AC311D1E}" type="presOf" srcId="{AA55F4C5-ED2D-46B8-B062-2D0B31A4C85A}" destId="{8BFCCFEF-10A0-46A8-B0DC-2484D5E491CE}" srcOrd="0" destOrd="0" presId="urn:microsoft.com/office/officeart/2005/8/layout/cycle7"/>
    <dgm:cxn modelId="{8C7FEA7A-8284-4C74-8CB5-51F656714F22}" type="presOf" srcId="{7D9AEBCC-5D1A-4889-9312-CDFD8B19FA79}" destId="{67434435-4E1C-4DEF-A866-3EA05D5A179B}" srcOrd="0" destOrd="0" presId="urn:microsoft.com/office/officeart/2005/8/layout/cycle7"/>
    <dgm:cxn modelId="{4FC2C395-D7CF-40AC-9BA8-66CD9D7864DB}" srcId="{5A9B0333-9595-4FF9-8B38-72ACB7272524}" destId="{C4D1F789-4BA3-4029-B6FF-C39801598ED5}" srcOrd="1" destOrd="0" parTransId="{D1B1D867-C3AB-4D69-9A71-06AB5FF4B785}" sibTransId="{1CA3E81F-D26D-4CD9-9D8F-4D3095EF93B6}"/>
    <dgm:cxn modelId="{6533D19A-27C3-4D6B-A284-95934C76F7E1}" srcId="{5A9B0333-9595-4FF9-8B38-72ACB7272524}" destId="{AA55F4C5-ED2D-46B8-B062-2D0B31A4C85A}" srcOrd="0" destOrd="0" parTransId="{411813C2-FBBA-402A-9913-A47D48531DFF}" sibTransId="{4A8CE0DF-E147-443F-B4A8-4C9B7654E657}"/>
    <dgm:cxn modelId="{82F9A1CF-0F6A-43EC-9A0A-5D122DA8EBBF}" type="presParOf" srcId="{752A575B-6266-4DEE-9BF2-667D5F346B99}" destId="{8BFCCFEF-10A0-46A8-B0DC-2484D5E491CE}" srcOrd="0" destOrd="0" presId="urn:microsoft.com/office/officeart/2005/8/layout/cycle7"/>
    <dgm:cxn modelId="{E6C1624E-9616-482D-AC64-CE783C2DF042}" type="presParOf" srcId="{752A575B-6266-4DEE-9BF2-667D5F346B99}" destId="{039ADA30-051F-4BA6-977D-04F60D4A83E5}" srcOrd="1" destOrd="0" presId="urn:microsoft.com/office/officeart/2005/8/layout/cycle7"/>
    <dgm:cxn modelId="{5303FC27-B4CA-4E22-B5A3-B4F244511C8C}" type="presParOf" srcId="{039ADA30-051F-4BA6-977D-04F60D4A83E5}" destId="{F2AD109C-527E-43F7-91DA-E29F7B73B57F}" srcOrd="0" destOrd="0" presId="urn:microsoft.com/office/officeart/2005/8/layout/cycle7"/>
    <dgm:cxn modelId="{7AECC681-CCB6-4EFA-BEFF-0C4115C3B76B}" type="presParOf" srcId="{752A575B-6266-4DEE-9BF2-667D5F346B99}" destId="{53E2A3C5-1F8B-4BDD-B8CF-0A76602E9439}" srcOrd="2" destOrd="0" presId="urn:microsoft.com/office/officeart/2005/8/layout/cycle7"/>
    <dgm:cxn modelId="{02A49934-D510-4FF6-8D5F-DBCE6FB98A2D}" type="presParOf" srcId="{752A575B-6266-4DEE-9BF2-667D5F346B99}" destId="{27B87274-4EF3-4560-A85F-096C6782E816}" srcOrd="3" destOrd="0" presId="urn:microsoft.com/office/officeart/2005/8/layout/cycle7"/>
    <dgm:cxn modelId="{B0FF0847-DE90-4A3C-A581-1835D7EA6EB6}" type="presParOf" srcId="{27B87274-4EF3-4560-A85F-096C6782E816}" destId="{5155435D-86E9-45A1-A35D-08A518E1631B}" srcOrd="0" destOrd="0" presId="urn:microsoft.com/office/officeart/2005/8/layout/cycle7"/>
    <dgm:cxn modelId="{4FE5B4F9-744F-443A-8998-EADBCE14F79D}" type="presParOf" srcId="{752A575B-6266-4DEE-9BF2-667D5F346B99}" destId="{67434435-4E1C-4DEF-A866-3EA05D5A179B}" srcOrd="4" destOrd="0" presId="urn:microsoft.com/office/officeart/2005/8/layout/cycle7"/>
    <dgm:cxn modelId="{6485CCB3-23DA-4B72-9629-9AE625C98F03}" type="presParOf" srcId="{752A575B-6266-4DEE-9BF2-667D5F346B99}" destId="{7C349045-D5FC-425A-A936-C29AEE6A11EC}" srcOrd="5" destOrd="0" presId="urn:microsoft.com/office/officeart/2005/8/layout/cycle7"/>
    <dgm:cxn modelId="{6C38ED65-3AAF-4933-A15D-A4CD4CCA099F}" type="presParOf" srcId="{7C349045-D5FC-425A-A936-C29AEE6A11EC}" destId="{2C405EFE-D03B-4C09-BB6F-34D198FB28F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0BDC4E-1B25-4734-9AD3-14C91BDAD8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AT"/>
        </a:p>
      </dgm:t>
    </dgm:pt>
    <dgm:pt modelId="{7247E5DA-5CF8-464D-AB36-7B180B328757}">
      <dgm:prSet phldrT="[Text]"/>
      <dgm:spPr/>
      <dgm:t>
        <a:bodyPr/>
        <a:lstStyle/>
        <a:p>
          <a:r>
            <a:rPr lang="de-AT"/>
            <a:t>2.</a:t>
          </a:r>
        </a:p>
      </dgm:t>
    </dgm:pt>
    <dgm:pt modelId="{6459B14A-C306-48E7-8DE8-EA7D0B3CE17B}" type="parTrans" cxnId="{5B8E3138-F1AF-4250-827E-4D1E0FD6E845}">
      <dgm:prSet/>
      <dgm:spPr/>
      <dgm:t>
        <a:bodyPr/>
        <a:lstStyle/>
        <a:p>
          <a:endParaRPr lang="de-AT"/>
        </a:p>
      </dgm:t>
    </dgm:pt>
    <dgm:pt modelId="{44501F7A-E697-42C6-A590-95BA81DCA950}" type="sibTrans" cxnId="{5B8E3138-F1AF-4250-827E-4D1E0FD6E845}">
      <dgm:prSet/>
      <dgm:spPr/>
      <dgm:t>
        <a:bodyPr/>
        <a:lstStyle/>
        <a:p>
          <a:endParaRPr lang="de-AT"/>
        </a:p>
      </dgm:t>
    </dgm:pt>
    <dgm:pt modelId="{A79202D0-770C-4503-8A56-55FCEF807B20}">
      <dgm:prSet phldrT="[Text]"/>
      <dgm:spPr/>
      <dgm:t>
        <a:bodyPr/>
        <a:lstStyle/>
        <a:p>
          <a:r>
            <a:rPr lang="de-AT"/>
            <a:t>3.</a:t>
          </a:r>
        </a:p>
      </dgm:t>
    </dgm:pt>
    <dgm:pt modelId="{BF1B810D-D949-475F-8EC6-C6354C0F54D0}" type="parTrans" cxnId="{649BE325-A2B3-4023-AFDC-C76411C98B4F}">
      <dgm:prSet/>
      <dgm:spPr/>
      <dgm:t>
        <a:bodyPr/>
        <a:lstStyle/>
        <a:p>
          <a:endParaRPr lang="de-AT"/>
        </a:p>
      </dgm:t>
    </dgm:pt>
    <dgm:pt modelId="{B780EEB8-B335-4132-BE71-81DB3F2E0537}" type="sibTrans" cxnId="{649BE325-A2B3-4023-AFDC-C76411C98B4F}">
      <dgm:prSet/>
      <dgm:spPr/>
      <dgm:t>
        <a:bodyPr/>
        <a:lstStyle/>
        <a:p>
          <a:endParaRPr lang="de-AT"/>
        </a:p>
      </dgm:t>
    </dgm:pt>
    <dgm:pt modelId="{85BE5C69-FC5F-494E-AF91-798ABD2081D7}">
      <dgm:prSet phldrT="[Text]"/>
      <dgm:spPr/>
      <dgm:t>
        <a:bodyPr/>
        <a:lstStyle/>
        <a:p>
          <a:r>
            <a:rPr lang="de-AT"/>
            <a:t>4.</a:t>
          </a:r>
        </a:p>
      </dgm:t>
    </dgm:pt>
    <dgm:pt modelId="{F4E613E4-F9D8-45FC-A87E-110204B21667}" type="parTrans" cxnId="{ABAB09B8-B07D-40F7-A870-F926C59C12FD}">
      <dgm:prSet/>
      <dgm:spPr/>
      <dgm:t>
        <a:bodyPr/>
        <a:lstStyle/>
        <a:p>
          <a:endParaRPr lang="de-AT"/>
        </a:p>
      </dgm:t>
    </dgm:pt>
    <dgm:pt modelId="{846AD0C7-B787-405D-9724-630BB01E59B1}" type="sibTrans" cxnId="{ABAB09B8-B07D-40F7-A870-F926C59C12FD}">
      <dgm:prSet/>
      <dgm:spPr/>
      <dgm:t>
        <a:bodyPr/>
        <a:lstStyle/>
        <a:p>
          <a:endParaRPr lang="de-AT"/>
        </a:p>
      </dgm:t>
    </dgm:pt>
    <dgm:pt modelId="{FED96ACA-304C-4310-8105-54BF64C91212}">
      <dgm:prSet phldrT="[Text]"/>
      <dgm:spPr/>
      <dgm:t>
        <a:bodyPr/>
        <a:lstStyle/>
        <a:p>
          <a:r>
            <a:rPr lang="de-AT"/>
            <a:t>0</a:t>
          </a:r>
        </a:p>
      </dgm:t>
    </dgm:pt>
    <dgm:pt modelId="{72A8F273-1B55-4937-8561-0F10D169FFA6}" type="parTrans" cxnId="{363C0F92-288E-4694-A865-9FD97251C6D5}">
      <dgm:prSet/>
      <dgm:spPr/>
      <dgm:t>
        <a:bodyPr/>
        <a:lstStyle/>
        <a:p>
          <a:endParaRPr lang="de-AT"/>
        </a:p>
      </dgm:t>
    </dgm:pt>
    <dgm:pt modelId="{F24DDE05-E3F8-4393-BCC1-DFF1354A0F54}" type="sibTrans" cxnId="{363C0F92-288E-4694-A865-9FD97251C6D5}">
      <dgm:prSet/>
      <dgm:spPr/>
      <dgm:t>
        <a:bodyPr/>
        <a:lstStyle/>
        <a:p>
          <a:endParaRPr lang="de-AT"/>
        </a:p>
      </dgm:t>
    </dgm:pt>
    <dgm:pt modelId="{1CE01E1F-BAFF-4AC0-987A-B431005E2BFF}">
      <dgm:prSet phldrT="[Text]"/>
      <dgm:spPr/>
      <dgm:t>
        <a:bodyPr/>
        <a:lstStyle/>
        <a:p>
          <a:r>
            <a:rPr lang="de-AT"/>
            <a:t>1.</a:t>
          </a:r>
        </a:p>
      </dgm:t>
    </dgm:pt>
    <dgm:pt modelId="{5A0B40CF-D559-48A7-B0BA-3E7CAA8F6504}" type="parTrans" cxnId="{B6E4D706-4B33-4D6D-A8FB-B3B47ECE2FCF}">
      <dgm:prSet/>
      <dgm:spPr/>
      <dgm:t>
        <a:bodyPr/>
        <a:lstStyle/>
        <a:p>
          <a:endParaRPr lang="de-AT"/>
        </a:p>
      </dgm:t>
    </dgm:pt>
    <dgm:pt modelId="{6EE180C9-2F88-4E04-840B-1D00674E253E}" type="sibTrans" cxnId="{B6E4D706-4B33-4D6D-A8FB-B3B47ECE2FCF}">
      <dgm:prSet/>
      <dgm:spPr/>
      <dgm:t>
        <a:bodyPr/>
        <a:lstStyle/>
        <a:p>
          <a:endParaRPr lang="de-AT"/>
        </a:p>
      </dgm:t>
    </dgm:pt>
    <dgm:pt modelId="{38A9DFA3-E0F3-4C0A-9F76-AE0523838E05}" type="pres">
      <dgm:prSet presAssocID="{E20BDC4E-1B25-4734-9AD3-14C91BDAD8F8}" presName="cycle" presStyleCnt="0">
        <dgm:presLayoutVars>
          <dgm:dir/>
          <dgm:resizeHandles val="exact"/>
        </dgm:presLayoutVars>
      </dgm:prSet>
      <dgm:spPr/>
      <dgm:t>
        <a:bodyPr/>
        <a:lstStyle/>
        <a:p>
          <a:endParaRPr lang="de-AT"/>
        </a:p>
      </dgm:t>
    </dgm:pt>
    <dgm:pt modelId="{FF914FE8-3F81-4D3B-8C71-D29A5BA229AF}" type="pres">
      <dgm:prSet presAssocID="{7247E5DA-5CF8-464D-AB36-7B180B328757}" presName="dummy" presStyleCnt="0"/>
      <dgm:spPr/>
    </dgm:pt>
    <dgm:pt modelId="{FC1CF947-2201-446B-9943-BF213DEAB602}" type="pres">
      <dgm:prSet presAssocID="{7247E5DA-5CF8-464D-AB36-7B180B328757}" presName="node" presStyleLbl="revTx" presStyleIdx="0" presStyleCnt="5">
        <dgm:presLayoutVars>
          <dgm:bulletEnabled val="1"/>
        </dgm:presLayoutVars>
      </dgm:prSet>
      <dgm:spPr/>
      <dgm:t>
        <a:bodyPr/>
        <a:lstStyle/>
        <a:p>
          <a:endParaRPr lang="de-AT"/>
        </a:p>
      </dgm:t>
    </dgm:pt>
    <dgm:pt modelId="{4204E98C-6F5E-4074-9526-3EA00147F5E7}" type="pres">
      <dgm:prSet presAssocID="{44501F7A-E697-42C6-A590-95BA81DCA950}" presName="sibTrans" presStyleLbl="node1" presStyleIdx="0" presStyleCnt="5"/>
      <dgm:spPr/>
      <dgm:t>
        <a:bodyPr/>
        <a:lstStyle/>
        <a:p>
          <a:endParaRPr lang="de-AT"/>
        </a:p>
      </dgm:t>
    </dgm:pt>
    <dgm:pt modelId="{140BAAA8-96FD-46BB-BE1F-9C47D3CF4C7A}" type="pres">
      <dgm:prSet presAssocID="{A79202D0-770C-4503-8A56-55FCEF807B20}" presName="dummy" presStyleCnt="0"/>
      <dgm:spPr/>
    </dgm:pt>
    <dgm:pt modelId="{61FDE769-FAE7-4CD4-B2D8-17C6BF9AF101}" type="pres">
      <dgm:prSet presAssocID="{A79202D0-770C-4503-8A56-55FCEF807B20}" presName="node" presStyleLbl="revTx" presStyleIdx="1" presStyleCnt="5">
        <dgm:presLayoutVars>
          <dgm:bulletEnabled val="1"/>
        </dgm:presLayoutVars>
      </dgm:prSet>
      <dgm:spPr/>
      <dgm:t>
        <a:bodyPr/>
        <a:lstStyle/>
        <a:p>
          <a:endParaRPr lang="de-AT"/>
        </a:p>
      </dgm:t>
    </dgm:pt>
    <dgm:pt modelId="{A621E4AC-09A2-49A4-AE3D-BB4FC077FF40}" type="pres">
      <dgm:prSet presAssocID="{B780EEB8-B335-4132-BE71-81DB3F2E0537}" presName="sibTrans" presStyleLbl="node1" presStyleIdx="1" presStyleCnt="5"/>
      <dgm:spPr/>
      <dgm:t>
        <a:bodyPr/>
        <a:lstStyle/>
        <a:p>
          <a:endParaRPr lang="de-AT"/>
        </a:p>
      </dgm:t>
    </dgm:pt>
    <dgm:pt modelId="{C6EB7E10-1DEF-4E27-835F-EFEC7F9DCC6F}" type="pres">
      <dgm:prSet presAssocID="{85BE5C69-FC5F-494E-AF91-798ABD2081D7}" presName="dummy" presStyleCnt="0"/>
      <dgm:spPr/>
    </dgm:pt>
    <dgm:pt modelId="{A0CCB525-E041-4368-841F-8184EC877470}" type="pres">
      <dgm:prSet presAssocID="{85BE5C69-FC5F-494E-AF91-798ABD2081D7}" presName="node" presStyleLbl="revTx" presStyleIdx="2" presStyleCnt="5">
        <dgm:presLayoutVars>
          <dgm:bulletEnabled val="1"/>
        </dgm:presLayoutVars>
      </dgm:prSet>
      <dgm:spPr/>
      <dgm:t>
        <a:bodyPr/>
        <a:lstStyle/>
        <a:p>
          <a:endParaRPr lang="de-AT"/>
        </a:p>
      </dgm:t>
    </dgm:pt>
    <dgm:pt modelId="{A8E57A43-B651-46B5-B512-6C8D3DC36610}" type="pres">
      <dgm:prSet presAssocID="{846AD0C7-B787-405D-9724-630BB01E59B1}" presName="sibTrans" presStyleLbl="node1" presStyleIdx="2" presStyleCnt="5"/>
      <dgm:spPr/>
      <dgm:t>
        <a:bodyPr/>
        <a:lstStyle/>
        <a:p>
          <a:endParaRPr lang="de-AT"/>
        </a:p>
      </dgm:t>
    </dgm:pt>
    <dgm:pt modelId="{48551A16-D539-491D-9303-D6793C8C82B8}" type="pres">
      <dgm:prSet presAssocID="{FED96ACA-304C-4310-8105-54BF64C91212}" presName="dummy" presStyleCnt="0"/>
      <dgm:spPr/>
    </dgm:pt>
    <dgm:pt modelId="{A06DC03E-A6DE-48D7-B9F4-181932885F3D}" type="pres">
      <dgm:prSet presAssocID="{FED96ACA-304C-4310-8105-54BF64C91212}" presName="node" presStyleLbl="revTx" presStyleIdx="3" presStyleCnt="5">
        <dgm:presLayoutVars>
          <dgm:bulletEnabled val="1"/>
        </dgm:presLayoutVars>
      </dgm:prSet>
      <dgm:spPr/>
      <dgm:t>
        <a:bodyPr/>
        <a:lstStyle/>
        <a:p>
          <a:endParaRPr lang="de-AT"/>
        </a:p>
      </dgm:t>
    </dgm:pt>
    <dgm:pt modelId="{38B63649-FD3F-421D-992A-C42C8D972641}" type="pres">
      <dgm:prSet presAssocID="{F24DDE05-E3F8-4393-BCC1-DFF1354A0F54}" presName="sibTrans" presStyleLbl="node1" presStyleIdx="3" presStyleCnt="5"/>
      <dgm:spPr/>
      <dgm:t>
        <a:bodyPr/>
        <a:lstStyle/>
        <a:p>
          <a:endParaRPr lang="de-AT"/>
        </a:p>
      </dgm:t>
    </dgm:pt>
    <dgm:pt modelId="{76C8435D-FF8D-4B86-BB8B-EE8A3B35C255}" type="pres">
      <dgm:prSet presAssocID="{1CE01E1F-BAFF-4AC0-987A-B431005E2BFF}" presName="dummy" presStyleCnt="0"/>
      <dgm:spPr/>
    </dgm:pt>
    <dgm:pt modelId="{7B248C95-F51D-4CEF-B1B9-F062E9EB97CF}" type="pres">
      <dgm:prSet presAssocID="{1CE01E1F-BAFF-4AC0-987A-B431005E2BFF}" presName="node" presStyleLbl="revTx" presStyleIdx="4" presStyleCnt="5">
        <dgm:presLayoutVars>
          <dgm:bulletEnabled val="1"/>
        </dgm:presLayoutVars>
      </dgm:prSet>
      <dgm:spPr/>
      <dgm:t>
        <a:bodyPr/>
        <a:lstStyle/>
        <a:p>
          <a:endParaRPr lang="de-AT"/>
        </a:p>
      </dgm:t>
    </dgm:pt>
    <dgm:pt modelId="{A821C1EF-3141-4998-ADEC-D49BF2BB68D9}" type="pres">
      <dgm:prSet presAssocID="{6EE180C9-2F88-4E04-840B-1D00674E253E}" presName="sibTrans" presStyleLbl="node1" presStyleIdx="4" presStyleCnt="5"/>
      <dgm:spPr/>
      <dgm:t>
        <a:bodyPr/>
        <a:lstStyle/>
        <a:p>
          <a:endParaRPr lang="de-AT"/>
        </a:p>
      </dgm:t>
    </dgm:pt>
  </dgm:ptLst>
  <dgm:cxnLst>
    <dgm:cxn modelId="{0CBD4B09-DF75-4EF7-B21F-6709E77D8111}" type="presOf" srcId="{6EE180C9-2F88-4E04-840B-1D00674E253E}" destId="{A821C1EF-3141-4998-ADEC-D49BF2BB68D9}" srcOrd="0" destOrd="0" presId="urn:microsoft.com/office/officeart/2005/8/layout/cycle1"/>
    <dgm:cxn modelId="{718D83DC-19A7-4994-9DCA-0CA8FEE95BF3}" type="presOf" srcId="{B780EEB8-B335-4132-BE71-81DB3F2E0537}" destId="{A621E4AC-09A2-49A4-AE3D-BB4FC077FF40}" srcOrd="0" destOrd="0" presId="urn:microsoft.com/office/officeart/2005/8/layout/cycle1"/>
    <dgm:cxn modelId="{649BE325-A2B3-4023-AFDC-C76411C98B4F}" srcId="{E20BDC4E-1B25-4734-9AD3-14C91BDAD8F8}" destId="{A79202D0-770C-4503-8A56-55FCEF807B20}" srcOrd="1" destOrd="0" parTransId="{BF1B810D-D949-475F-8EC6-C6354C0F54D0}" sibTransId="{B780EEB8-B335-4132-BE71-81DB3F2E0537}"/>
    <dgm:cxn modelId="{98C350AE-703D-413F-AD49-CB5F8F3C0E65}" type="presOf" srcId="{F24DDE05-E3F8-4393-BCC1-DFF1354A0F54}" destId="{38B63649-FD3F-421D-992A-C42C8D972641}" srcOrd="0" destOrd="0" presId="urn:microsoft.com/office/officeart/2005/8/layout/cycle1"/>
    <dgm:cxn modelId="{363C0F92-288E-4694-A865-9FD97251C6D5}" srcId="{E20BDC4E-1B25-4734-9AD3-14C91BDAD8F8}" destId="{FED96ACA-304C-4310-8105-54BF64C91212}" srcOrd="3" destOrd="0" parTransId="{72A8F273-1B55-4937-8561-0F10D169FFA6}" sibTransId="{F24DDE05-E3F8-4393-BCC1-DFF1354A0F54}"/>
    <dgm:cxn modelId="{5B8E3138-F1AF-4250-827E-4D1E0FD6E845}" srcId="{E20BDC4E-1B25-4734-9AD3-14C91BDAD8F8}" destId="{7247E5DA-5CF8-464D-AB36-7B180B328757}" srcOrd="0" destOrd="0" parTransId="{6459B14A-C306-48E7-8DE8-EA7D0B3CE17B}" sibTransId="{44501F7A-E697-42C6-A590-95BA81DCA950}"/>
    <dgm:cxn modelId="{263C61BA-966D-4309-A3C4-6A834E7639B7}" type="presOf" srcId="{7247E5DA-5CF8-464D-AB36-7B180B328757}" destId="{FC1CF947-2201-446B-9943-BF213DEAB602}" srcOrd="0" destOrd="0" presId="urn:microsoft.com/office/officeart/2005/8/layout/cycle1"/>
    <dgm:cxn modelId="{C6BDB8B3-47F3-4B48-98D8-F8529820235F}" type="presOf" srcId="{85BE5C69-FC5F-494E-AF91-798ABD2081D7}" destId="{A0CCB525-E041-4368-841F-8184EC877470}" srcOrd="0" destOrd="0" presId="urn:microsoft.com/office/officeart/2005/8/layout/cycle1"/>
    <dgm:cxn modelId="{ACC088FB-92C5-4AD6-8C48-0846D96F7D71}" type="presOf" srcId="{A79202D0-770C-4503-8A56-55FCEF807B20}" destId="{61FDE769-FAE7-4CD4-B2D8-17C6BF9AF101}" srcOrd="0" destOrd="0" presId="urn:microsoft.com/office/officeart/2005/8/layout/cycle1"/>
    <dgm:cxn modelId="{A066CA06-D0DB-482A-915D-21A60FA14CED}" type="presOf" srcId="{FED96ACA-304C-4310-8105-54BF64C91212}" destId="{A06DC03E-A6DE-48D7-B9F4-181932885F3D}" srcOrd="0" destOrd="0" presId="urn:microsoft.com/office/officeart/2005/8/layout/cycle1"/>
    <dgm:cxn modelId="{B6E4D706-4B33-4D6D-A8FB-B3B47ECE2FCF}" srcId="{E20BDC4E-1B25-4734-9AD3-14C91BDAD8F8}" destId="{1CE01E1F-BAFF-4AC0-987A-B431005E2BFF}" srcOrd="4" destOrd="0" parTransId="{5A0B40CF-D559-48A7-B0BA-3E7CAA8F6504}" sibTransId="{6EE180C9-2F88-4E04-840B-1D00674E253E}"/>
    <dgm:cxn modelId="{AED8EDFA-24AC-4C47-B5AA-EBE8062CEE6E}" type="presOf" srcId="{44501F7A-E697-42C6-A590-95BA81DCA950}" destId="{4204E98C-6F5E-4074-9526-3EA00147F5E7}" srcOrd="0" destOrd="0" presId="urn:microsoft.com/office/officeart/2005/8/layout/cycle1"/>
    <dgm:cxn modelId="{2802B4B7-FF03-4E3F-90FA-5BA0BD66A39E}" type="presOf" srcId="{1CE01E1F-BAFF-4AC0-987A-B431005E2BFF}" destId="{7B248C95-F51D-4CEF-B1B9-F062E9EB97CF}" srcOrd="0" destOrd="0" presId="urn:microsoft.com/office/officeart/2005/8/layout/cycle1"/>
    <dgm:cxn modelId="{B366CDD7-19E9-4A63-BDFE-5BD4AC3532A5}" type="presOf" srcId="{846AD0C7-B787-405D-9724-630BB01E59B1}" destId="{A8E57A43-B651-46B5-B512-6C8D3DC36610}" srcOrd="0" destOrd="0" presId="urn:microsoft.com/office/officeart/2005/8/layout/cycle1"/>
    <dgm:cxn modelId="{6BD55885-5432-4674-AFC5-AAEC74933E3C}" type="presOf" srcId="{E20BDC4E-1B25-4734-9AD3-14C91BDAD8F8}" destId="{38A9DFA3-E0F3-4C0A-9F76-AE0523838E05}" srcOrd="0" destOrd="0" presId="urn:microsoft.com/office/officeart/2005/8/layout/cycle1"/>
    <dgm:cxn modelId="{ABAB09B8-B07D-40F7-A870-F926C59C12FD}" srcId="{E20BDC4E-1B25-4734-9AD3-14C91BDAD8F8}" destId="{85BE5C69-FC5F-494E-AF91-798ABD2081D7}" srcOrd="2" destOrd="0" parTransId="{F4E613E4-F9D8-45FC-A87E-110204B21667}" sibTransId="{846AD0C7-B787-405D-9724-630BB01E59B1}"/>
    <dgm:cxn modelId="{BE2BF780-DB45-40D9-BDC2-C08ECE63397E}" type="presParOf" srcId="{38A9DFA3-E0F3-4C0A-9F76-AE0523838E05}" destId="{FF914FE8-3F81-4D3B-8C71-D29A5BA229AF}" srcOrd="0" destOrd="0" presId="urn:microsoft.com/office/officeart/2005/8/layout/cycle1"/>
    <dgm:cxn modelId="{BCCD9543-54EA-4D9D-82C0-649F5BC21A5B}" type="presParOf" srcId="{38A9DFA3-E0F3-4C0A-9F76-AE0523838E05}" destId="{FC1CF947-2201-446B-9943-BF213DEAB602}" srcOrd="1" destOrd="0" presId="urn:microsoft.com/office/officeart/2005/8/layout/cycle1"/>
    <dgm:cxn modelId="{7E7C2B82-A971-4A95-B384-00AFBF489374}" type="presParOf" srcId="{38A9DFA3-E0F3-4C0A-9F76-AE0523838E05}" destId="{4204E98C-6F5E-4074-9526-3EA00147F5E7}" srcOrd="2" destOrd="0" presId="urn:microsoft.com/office/officeart/2005/8/layout/cycle1"/>
    <dgm:cxn modelId="{73F2D004-D9B9-481D-AED7-B714DA52818F}" type="presParOf" srcId="{38A9DFA3-E0F3-4C0A-9F76-AE0523838E05}" destId="{140BAAA8-96FD-46BB-BE1F-9C47D3CF4C7A}" srcOrd="3" destOrd="0" presId="urn:microsoft.com/office/officeart/2005/8/layout/cycle1"/>
    <dgm:cxn modelId="{B9B3879A-1C06-46F9-9FCA-7DA2AD36BEA6}" type="presParOf" srcId="{38A9DFA3-E0F3-4C0A-9F76-AE0523838E05}" destId="{61FDE769-FAE7-4CD4-B2D8-17C6BF9AF101}" srcOrd="4" destOrd="0" presId="urn:microsoft.com/office/officeart/2005/8/layout/cycle1"/>
    <dgm:cxn modelId="{6975480D-0875-4764-BB71-3599E6CC6AB2}" type="presParOf" srcId="{38A9DFA3-E0F3-4C0A-9F76-AE0523838E05}" destId="{A621E4AC-09A2-49A4-AE3D-BB4FC077FF40}" srcOrd="5" destOrd="0" presId="urn:microsoft.com/office/officeart/2005/8/layout/cycle1"/>
    <dgm:cxn modelId="{661328B4-3AE5-4A79-99CA-FAD08F948B01}" type="presParOf" srcId="{38A9DFA3-E0F3-4C0A-9F76-AE0523838E05}" destId="{C6EB7E10-1DEF-4E27-835F-EFEC7F9DCC6F}" srcOrd="6" destOrd="0" presId="urn:microsoft.com/office/officeart/2005/8/layout/cycle1"/>
    <dgm:cxn modelId="{4A45BEC1-0F9C-4D5B-B68D-29E7754F8D2E}" type="presParOf" srcId="{38A9DFA3-E0F3-4C0A-9F76-AE0523838E05}" destId="{A0CCB525-E041-4368-841F-8184EC877470}" srcOrd="7" destOrd="0" presId="urn:microsoft.com/office/officeart/2005/8/layout/cycle1"/>
    <dgm:cxn modelId="{2BC8C3CE-88A3-45F4-962F-042B63FD8B57}" type="presParOf" srcId="{38A9DFA3-E0F3-4C0A-9F76-AE0523838E05}" destId="{A8E57A43-B651-46B5-B512-6C8D3DC36610}" srcOrd="8" destOrd="0" presId="urn:microsoft.com/office/officeart/2005/8/layout/cycle1"/>
    <dgm:cxn modelId="{88EB77A3-DABE-493D-B020-D9ACBF986ACD}" type="presParOf" srcId="{38A9DFA3-E0F3-4C0A-9F76-AE0523838E05}" destId="{48551A16-D539-491D-9303-D6793C8C82B8}" srcOrd="9" destOrd="0" presId="urn:microsoft.com/office/officeart/2005/8/layout/cycle1"/>
    <dgm:cxn modelId="{8359B37F-04CC-457B-A4F2-ACFA4EA63F7A}" type="presParOf" srcId="{38A9DFA3-E0F3-4C0A-9F76-AE0523838E05}" destId="{A06DC03E-A6DE-48D7-B9F4-181932885F3D}" srcOrd="10" destOrd="0" presId="urn:microsoft.com/office/officeart/2005/8/layout/cycle1"/>
    <dgm:cxn modelId="{6B8DA87C-9373-4758-B0E6-750CC69C99C8}" type="presParOf" srcId="{38A9DFA3-E0F3-4C0A-9F76-AE0523838E05}" destId="{38B63649-FD3F-421D-992A-C42C8D972641}" srcOrd="11" destOrd="0" presId="urn:microsoft.com/office/officeart/2005/8/layout/cycle1"/>
    <dgm:cxn modelId="{6FD5D28F-357D-40E4-9DF0-85E8BF78B7FB}" type="presParOf" srcId="{38A9DFA3-E0F3-4C0A-9F76-AE0523838E05}" destId="{76C8435D-FF8D-4B86-BB8B-EE8A3B35C255}" srcOrd="12" destOrd="0" presId="urn:microsoft.com/office/officeart/2005/8/layout/cycle1"/>
    <dgm:cxn modelId="{B2A4C832-66DA-4B4A-A968-1E9AC40BF1DC}" type="presParOf" srcId="{38A9DFA3-E0F3-4C0A-9F76-AE0523838E05}" destId="{7B248C95-F51D-4CEF-B1B9-F062E9EB97CF}" srcOrd="13" destOrd="0" presId="urn:microsoft.com/office/officeart/2005/8/layout/cycle1"/>
    <dgm:cxn modelId="{A95D8172-3985-4B31-B6F4-EA58FC5617F9}" type="presParOf" srcId="{38A9DFA3-E0F3-4C0A-9F76-AE0523838E05}" destId="{A821C1EF-3141-4998-ADEC-D49BF2BB68D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8968-9B1E-48B3-8D02-B8FF3CA72652}">
      <dsp:nvSpPr>
        <dsp:cNvPr id="0" name=""/>
        <dsp:cNvSpPr/>
      </dsp:nvSpPr>
      <dsp:spPr>
        <a:xfrm>
          <a:off x="2597943" y="0"/>
          <a:ext cx="4800600" cy="4800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C6CDE-3FAA-4F04-84A3-CB0B2130F26D}">
      <dsp:nvSpPr>
        <dsp:cNvPr id="0" name=""/>
        <dsp:cNvSpPr/>
      </dsp:nvSpPr>
      <dsp:spPr>
        <a:xfrm>
          <a:off x="3054000" y="456056"/>
          <a:ext cx="1872234" cy="1872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de-AT" sz="6500" kern="1200"/>
            <a:t>I</a:t>
          </a:r>
        </a:p>
      </dsp:txBody>
      <dsp:txXfrm>
        <a:off x="3145395" y="547451"/>
        <a:ext cx="1689444" cy="1689444"/>
      </dsp:txXfrm>
    </dsp:sp>
    <dsp:sp modelId="{6B93D167-8117-4541-968F-7B5CEFC1FB35}">
      <dsp:nvSpPr>
        <dsp:cNvPr id="0" name=""/>
        <dsp:cNvSpPr/>
      </dsp:nvSpPr>
      <dsp:spPr>
        <a:xfrm>
          <a:off x="5070252" y="456056"/>
          <a:ext cx="1872234" cy="1872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de-AT" sz="6500" kern="1200"/>
            <a:t>II</a:t>
          </a:r>
        </a:p>
      </dsp:txBody>
      <dsp:txXfrm>
        <a:off x="5161647" y="547451"/>
        <a:ext cx="1689444" cy="1689444"/>
      </dsp:txXfrm>
    </dsp:sp>
    <dsp:sp modelId="{D188319B-1223-467A-895F-AF554F334EAC}">
      <dsp:nvSpPr>
        <dsp:cNvPr id="0" name=""/>
        <dsp:cNvSpPr/>
      </dsp:nvSpPr>
      <dsp:spPr>
        <a:xfrm>
          <a:off x="3054000" y="2472308"/>
          <a:ext cx="1872234" cy="1872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de-AT" sz="6500" kern="1200"/>
            <a:t>III</a:t>
          </a:r>
        </a:p>
      </dsp:txBody>
      <dsp:txXfrm>
        <a:off x="3145395" y="2563703"/>
        <a:ext cx="1689444" cy="1689444"/>
      </dsp:txXfrm>
    </dsp:sp>
    <dsp:sp modelId="{A80EFB28-ECDC-4C67-B606-60AB08EED698}">
      <dsp:nvSpPr>
        <dsp:cNvPr id="0" name=""/>
        <dsp:cNvSpPr/>
      </dsp:nvSpPr>
      <dsp:spPr>
        <a:xfrm>
          <a:off x="5070252" y="2472308"/>
          <a:ext cx="1872234" cy="18722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de-AT" sz="6500" kern="1200"/>
            <a:t>IV</a:t>
          </a:r>
        </a:p>
      </dsp:txBody>
      <dsp:txXfrm>
        <a:off x="5161647" y="2563703"/>
        <a:ext cx="1689444" cy="1689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CCFEF-10A0-46A8-B0DC-2484D5E491CE}">
      <dsp:nvSpPr>
        <dsp:cNvPr id="0" name=""/>
        <dsp:cNvSpPr/>
      </dsp:nvSpPr>
      <dsp:spPr>
        <a:xfrm>
          <a:off x="3756004" y="1691"/>
          <a:ext cx="2484478" cy="1242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de-AT" sz="5300" kern="1200">
              <a:latin typeface="Book Antiqua" panose="02040602050305030304" pitchFamily="18" charset="0"/>
            </a:rPr>
            <a:t></a:t>
          </a:r>
          <a:endParaRPr lang="de-AT" sz="5300" kern="1200"/>
        </a:p>
      </dsp:txBody>
      <dsp:txXfrm>
        <a:off x="3792388" y="38075"/>
        <a:ext cx="2411710" cy="1169471"/>
      </dsp:txXfrm>
    </dsp:sp>
    <dsp:sp modelId="{039ADA30-051F-4BA6-977D-04F60D4A83E5}">
      <dsp:nvSpPr>
        <dsp:cNvPr id="0" name=""/>
        <dsp:cNvSpPr/>
      </dsp:nvSpPr>
      <dsp:spPr>
        <a:xfrm rot="3600000">
          <a:off x="5376295" y="2182908"/>
          <a:ext cx="1296364" cy="43478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AT" sz="1900" kern="1200"/>
        </a:p>
      </dsp:txBody>
      <dsp:txXfrm>
        <a:off x="5506730" y="2269865"/>
        <a:ext cx="1035494" cy="260869"/>
      </dsp:txXfrm>
    </dsp:sp>
    <dsp:sp modelId="{53E2A3C5-1F8B-4BDD-B8CF-0A76602E9439}">
      <dsp:nvSpPr>
        <dsp:cNvPr id="0" name=""/>
        <dsp:cNvSpPr/>
      </dsp:nvSpPr>
      <dsp:spPr>
        <a:xfrm>
          <a:off x="5808471" y="3556669"/>
          <a:ext cx="2484478" cy="1242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l-GR" sz="5300" kern="1200">
              <a:latin typeface="Book Antiqua" panose="02040602050305030304" pitchFamily="18" charset="0"/>
            </a:rPr>
            <a:t>β</a:t>
          </a:r>
          <a:endParaRPr lang="de-AT" sz="5300" kern="1200"/>
        </a:p>
      </dsp:txBody>
      <dsp:txXfrm>
        <a:off x="5844855" y="3593053"/>
        <a:ext cx="2411710" cy="1169471"/>
      </dsp:txXfrm>
    </dsp:sp>
    <dsp:sp modelId="{27B87274-4EF3-4560-A85F-096C6782E816}">
      <dsp:nvSpPr>
        <dsp:cNvPr id="0" name=""/>
        <dsp:cNvSpPr/>
      </dsp:nvSpPr>
      <dsp:spPr>
        <a:xfrm rot="10800000">
          <a:off x="4350061" y="3960396"/>
          <a:ext cx="1296364" cy="43478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AT" sz="1900" kern="1200"/>
        </a:p>
      </dsp:txBody>
      <dsp:txXfrm rot="10800000">
        <a:off x="4480496" y="4047353"/>
        <a:ext cx="1035494" cy="260869"/>
      </dsp:txXfrm>
    </dsp:sp>
    <dsp:sp modelId="{67434435-4E1C-4DEF-A866-3EA05D5A179B}">
      <dsp:nvSpPr>
        <dsp:cNvPr id="0" name=""/>
        <dsp:cNvSpPr/>
      </dsp:nvSpPr>
      <dsp:spPr>
        <a:xfrm>
          <a:off x="1703537" y="3556669"/>
          <a:ext cx="2484478" cy="1242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l-GR" sz="5300" kern="1200">
              <a:latin typeface="Book Antiqua" panose="02040602050305030304" pitchFamily="18" charset="0"/>
            </a:rPr>
            <a:t>γ</a:t>
          </a:r>
          <a:endParaRPr lang="de-AT" sz="5300" kern="1200"/>
        </a:p>
      </dsp:txBody>
      <dsp:txXfrm>
        <a:off x="1739921" y="3593053"/>
        <a:ext cx="2411710" cy="1169471"/>
      </dsp:txXfrm>
    </dsp:sp>
    <dsp:sp modelId="{7C349045-D5FC-425A-A936-C29AEE6A11EC}">
      <dsp:nvSpPr>
        <dsp:cNvPr id="0" name=""/>
        <dsp:cNvSpPr/>
      </dsp:nvSpPr>
      <dsp:spPr>
        <a:xfrm rot="18000000">
          <a:off x="3323828" y="2182908"/>
          <a:ext cx="1296364" cy="43478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de-AT" sz="1900" kern="1200"/>
        </a:p>
      </dsp:txBody>
      <dsp:txXfrm>
        <a:off x="3454263" y="2269865"/>
        <a:ext cx="1035494" cy="260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F947-2201-446B-9943-BF213DEAB602}">
      <dsp:nvSpPr>
        <dsp:cNvPr id="0" name=""/>
        <dsp:cNvSpPr/>
      </dsp:nvSpPr>
      <dsp:spPr>
        <a:xfrm>
          <a:off x="5565626" y="36431"/>
          <a:ext cx="1187327" cy="11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de-AT" sz="6500" kern="1200"/>
            <a:t>2.</a:t>
          </a:r>
        </a:p>
      </dsp:txBody>
      <dsp:txXfrm>
        <a:off x="5565626" y="36431"/>
        <a:ext cx="1187327" cy="1187327"/>
      </dsp:txXfrm>
    </dsp:sp>
    <dsp:sp modelId="{4204E98C-6F5E-4074-9526-3EA00147F5E7}">
      <dsp:nvSpPr>
        <dsp:cNvPr id="0" name=""/>
        <dsp:cNvSpPr/>
      </dsp:nvSpPr>
      <dsp:spPr>
        <a:xfrm>
          <a:off x="2772131" y="2025"/>
          <a:ext cx="4452224" cy="4452224"/>
        </a:xfrm>
        <a:prstGeom prst="circularArrow">
          <a:avLst>
            <a:gd name="adj1" fmla="val 5200"/>
            <a:gd name="adj2" fmla="val 335923"/>
            <a:gd name="adj3" fmla="val 21293202"/>
            <a:gd name="adj4" fmla="val 19766274"/>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DE769-FAE7-4CD4-B2D8-17C6BF9AF101}">
      <dsp:nvSpPr>
        <dsp:cNvPr id="0" name=""/>
        <dsp:cNvSpPr/>
      </dsp:nvSpPr>
      <dsp:spPr>
        <a:xfrm>
          <a:off x="6283192" y="2244872"/>
          <a:ext cx="1187327" cy="11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de-AT" sz="6500" kern="1200"/>
            <a:t>3.</a:t>
          </a:r>
        </a:p>
      </dsp:txBody>
      <dsp:txXfrm>
        <a:off x="6283192" y="2244872"/>
        <a:ext cx="1187327" cy="1187327"/>
      </dsp:txXfrm>
    </dsp:sp>
    <dsp:sp modelId="{A621E4AC-09A2-49A4-AE3D-BB4FC077FF40}">
      <dsp:nvSpPr>
        <dsp:cNvPr id="0" name=""/>
        <dsp:cNvSpPr/>
      </dsp:nvSpPr>
      <dsp:spPr>
        <a:xfrm>
          <a:off x="2772131" y="2025"/>
          <a:ext cx="4452224" cy="4452224"/>
        </a:xfrm>
        <a:prstGeom prst="circularArrow">
          <a:avLst>
            <a:gd name="adj1" fmla="val 5200"/>
            <a:gd name="adj2" fmla="val 335923"/>
            <a:gd name="adj3" fmla="val 4014656"/>
            <a:gd name="adj4" fmla="val 2253471"/>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CB525-E041-4368-841F-8184EC877470}">
      <dsp:nvSpPr>
        <dsp:cNvPr id="0" name=""/>
        <dsp:cNvSpPr/>
      </dsp:nvSpPr>
      <dsp:spPr>
        <a:xfrm>
          <a:off x="4404580" y="3609763"/>
          <a:ext cx="1187327" cy="11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de-AT" sz="6500" kern="1200"/>
            <a:t>4.</a:t>
          </a:r>
        </a:p>
      </dsp:txBody>
      <dsp:txXfrm>
        <a:off x="4404580" y="3609763"/>
        <a:ext cx="1187327" cy="1187327"/>
      </dsp:txXfrm>
    </dsp:sp>
    <dsp:sp modelId="{A8E57A43-B651-46B5-B512-6C8D3DC36610}">
      <dsp:nvSpPr>
        <dsp:cNvPr id="0" name=""/>
        <dsp:cNvSpPr/>
      </dsp:nvSpPr>
      <dsp:spPr>
        <a:xfrm>
          <a:off x="2772131" y="2025"/>
          <a:ext cx="4452224" cy="4452224"/>
        </a:xfrm>
        <a:prstGeom prst="circularArrow">
          <a:avLst>
            <a:gd name="adj1" fmla="val 5200"/>
            <a:gd name="adj2" fmla="val 335923"/>
            <a:gd name="adj3" fmla="val 8210606"/>
            <a:gd name="adj4" fmla="val 6449421"/>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C03E-A6DE-48D7-B9F4-181932885F3D}">
      <dsp:nvSpPr>
        <dsp:cNvPr id="0" name=""/>
        <dsp:cNvSpPr/>
      </dsp:nvSpPr>
      <dsp:spPr>
        <a:xfrm>
          <a:off x="2525968" y="2244872"/>
          <a:ext cx="1187327" cy="11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de-AT" sz="6500" kern="1200"/>
            <a:t>0</a:t>
          </a:r>
        </a:p>
      </dsp:txBody>
      <dsp:txXfrm>
        <a:off x="2525968" y="2244872"/>
        <a:ext cx="1187327" cy="1187327"/>
      </dsp:txXfrm>
    </dsp:sp>
    <dsp:sp modelId="{38B63649-FD3F-421D-992A-C42C8D972641}">
      <dsp:nvSpPr>
        <dsp:cNvPr id="0" name=""/>
        <dsp:cNvSpPr/>
      </dsp:nvSpPr>
      <dsp:spPr>
        <a:xfrm>
          <a:off x="2772131" y="2025"/>
          <a:ext cx="4452224" cy="4452224"/>
        </a:xfrm>
        <a:prstGeom prst="circularArrow">
          <a:avLst>
            <a:gd name="adj1" fmla="val 5200"/>
            <a:gd name="adj2" fmla="val 335923"/>
            <a:gd name="adj3" fmla="val 12297803"/>
            <a:gd name="adj4" fmla="val 10770875"/>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48C95-F51D-4CEF-B1B9-F062E9EB97CF}">
      <dsp:nvSpPr>
        <dsp:cNvPr id="0" name=""/>
        <dsp:cNvSpPr/>
      </dsp:nvSpPr>
      <dsp:spPr>
        <a:xfrm>
          <a:off x="3243534" y="36431"/>
          <a:ext cx="1187327" cy="118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de-AT" sz="6500" kern="1200"/>
            <a:t>1.</a:t>
          </a:r>
        </a:p>
      </dsp:txBody>
      <dsp:txXfrm>
        <a:off x="3243534" y="36431"/>
        <a:ext cx="1187327" cy="1187327"/>
      </dsp:txXfrm>
    </dsp:sp>
    <dsp:sp modelId="{A821C1EF-3141-4998-ADEC-D49BF2BB68D9}">
      <dsp:nvSpPr>
        <dsp:cNvPr id="0" name=""/>
        <dsp:cNvSpPr/>
      </dsp:nvSpPr>
      <dsp:spPr>
        <a:xfrm>
          <a:off x="2772131" y="2025"/>
          <a:ext cx="4452224" cy="4452224"/>
        </a:xfrm>
        <a:prstGeom prst="circularArrow">
          <a:avLst>
            <a:gd name="adj1" fmla="val 5200"/>
            <a:gd name="adj2" fmla="val 335923"/>
            <a:gd name="adj3" fmla="val 16865645"/>
            <a:gd name="adj4" fmla="val 15198432"/>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8968-9B1E-48B3-8D02-B8FF3CA72652}">
      <dsp:nvSpPr>
        <dsp:cNvPr id="0" name=""/>
        <dsp:cNvSpPr/>
      </dsp:nvSpPr>
      <dsp:spPr>
        <a:xfrm>
          <a:off x="1143000" y="0"/>
          <a:ext cx="3200400" cy="32004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C6CDE-3FAA-4F04-84A3-CB0B2130F26D}">
      <dsp:nvSpPr>
        <dsp:cNvPr id="0" name=""/>
        <dsp:cNvSpPr/>
      </dsp:nvSpPr>
      <dsp:spPr>
        <a:xfrm>
          <a:off x="1447038" y="304038"/>
          <a:ext cx="1248156" cy="124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de-AT" sz="5400" kern="1200" dirty="0"/>
            <a:t>I</a:t>
          </a:r>
        </a:p>
      </dsp:txBody>
      <dsp:txXfrm>
        <a:off x="1507968" y="364968"/>
        <a:ext cx="1126296" cy="1126296"/>
      </dsp:txXfrm>
    </dsp:sp>
    <dsp:sp modelId="{6B93D167-8117-4541-968F-7B5CEFC1FB35}">
      <dsp:nvSpPr>
        <dsp:cNvPr id="0" name=""/>
        <dsp:cNvSpPr/>
      </dsp:nvSpPr>
      <dsp:spPr>
        <a:xfrm>
          <a:off x="2791206" y="304038"/>
          <a:ext cx="1248156" cy="124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de-AT" sz="5400" kern="1200" dirty="0"/>
            <a:t>II</a:t>
          </a:r>
        </a:p>
      </dsp:txBody>
      <dsp:txXfrm>
        <a:off x="2852136" y="364968"/>
        <a:ext cx="1126296" cy="1126296"/>
      </dsp:txXfrm>
    </dsp:sp>
    <dsp:sp modelId="{D188319B-1223-467A-895F-AF554F334EAC}">
      <dsp:nvSpPr>
        <dsp:cNvPr id="0" name=""/>
        <dsp:cNvSpPr/>
      </dsp:nvSpPr>
      <dsp:spPr>
        <a:xfrm>
          <a:off x="1447038" y="1648206"/>
          <a:ext cx="1248156" cy="124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de-AT" sz="5400" kern="1200"/>
            <a:t>III</a:t>
          </a:r>
        </a:p>
      </dsp:txBody>
      <dsp:txXfrm>
        <a:off x="1507968" y="1709136"/>
        <a:ext cx="1126296" cy="1126296"/>
      </dsp:txXfrm>
    </dsp:sp>
    <dsp:sp modelId="{A80EFB28-ECDC-4C67-B606-60AB08EED698}">
      <dsp:nvSpPr>
        <dsp:cNvPr id="0" name=""/>
        <dsp:cNvSpPr/>
      </dsp:nvSpPr>
      <dsp:spPr>
        <a:xfrm>
          <a:off x="2791206" y="1648206"/>
          <a:ext cx="1248156" cy="1248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de-AT" sz="5400" kern="1200"/>
            <a:t>IV</a:t>
          </a:r>
        </a:p>
      </dsp:txBody>
      <dsp:txXfrm>
        <a:off x="2852136" y="1709136"/>
        <a:ext cx="1126296" cy="1126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CCFEF-10A0-46A8-B0DC-2484D5E491CE}">
      <dsp:nvSpPr>
        <dsp:cNvPr id="0" name=""/>
        <dsp:cNvSpPr/>
      </dsp:nvSpPr>
      <dsp:spPr>
        <a:xfrm>
          <a:off x="1991085" y="693668"/>
          <a:ext cx="1658242" cy="8291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AT" sz="3500" kern="1200">
              <a:latin typeface="Book Antiqua" panose="02040602050305030304" pitchFamily="18" charset="0"/>
            </a:rPr>
            <a:t></a:t>
          </a:r>
          <a:endParaRPr lang="de-AT" sz="3500" kern="1200"/>
        </a:p>
      </dsp:txBody>
      <dsp:txXfrm>
        <a:off x="2015369" y="717952"/>
        <a:ext cx="1609674" cy="780553"/>
      </dsp:txXfrm>
    </dsp:sp>
    <dsp:sp modelId="{039ADA30-051F-4BA6-977D-04F60D4A83E5}">
      <dsp:nvSpPr>
        <dsp:cNvPr id="0" name=""/>
        <dsp:cNvSpPr/>
      </dsp:nvSpPr>
      <dsp:spPr>
        <a:xfrm rot="3144173">
          <a:off x="3037828" y="1801610"/>
          <a:ext cx="856051" cy="290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AT" sz="1300" kern="1200"/>
        </a:p>
      </dsp:txBody>
      <dsp:txXfrm>
        <a:off x="3124886" y="1859648"/>
        <a:ext cx="681935" cy="174116"/>
      </dsp:txXfrm>
    </dsp:sp>
    <dsp:sp modelId="{53E2A3C5-1F8B-4BDD-B8CF-0A76602E9439}">
      <dsp:nvSpPr>
        <dsp:cNvPr id="0" name=""/>
        <dsp:cNvSpPr/>
      </dsp:nvSpPr>
      <dsp:spPr>
        <a:xfrm>
          <a:off x="3282380" y="2370623"/>
          <a:ext cx="1658242" cy="8291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a:latin typeface="Book Antiqua" panose="02040602050305030304" pitchFamily="18" charset="0"/>
            </a:rPr>
            <a:t>β</a:t>
          </a:r>
          <a:endParaRPr lang="de-AT" sz="3500" kern="1200"/>
        </a:p>
      </dsp:txBody>
      <dsp:txXfrm>
        <a:off x="3306664" y="2394907"/>
        <a:ext cx="1609674" cy="780553"/>
      </dsp:txXfrm>
    </dsp:sp>
    <dsp:sp modelId="{27B87274-4EF3-4560-A85F-096C6782E816}">
      <dsp:nvSpPr>
        <dsp:cNvPr id="0" name=""/>
        <dsp:cNvSpPr/>
      </dsp:nvSpPr>
      <dsp:spPr>
        <a:xfrm rot="10800000">
          <a:off x="2315174" y="2640088"/>
          <a:ext cx="856051" cy="290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AT" sz="1300" kern="1200"/>
        </a:p>
      </dsp:txBody>
      <dsp:txXfrm rot="10800000">
        <a:off x="2402232" y="2698126"/>
        <a:ext cx="681935" cy="174116"/>
      </dsp:txXfrm>
    </dsp:sp>
    <dsp:sp modelId="{67434435-4E1C-4DEF-A866-3EA05D5A179B}">
      <dsp:nvSpPr>
        <dsp:cNvPr id="0" name=""/>
        <dsp:cNvSpPr/>
      </dsp:nvSpPr>
      <dsp:spPr>
        <a:xfrm>
          <a:off x="545776" y="2370623"/>
          <a:ext cx="1658242" cy="8291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a:latin typeface="Book Antiqua" panose="02040602050305030304" pitchFamily="18" charset="0"/>
            </a:rPr>
            <a:t>γ</a:t>
          </a:r>
          <a:endParaRPr lang="de-AT" sz="3500" kern="1200"/>
        </a:p>
      </dsp:txBody>
      <dsp:txXfrm>
        <a:off x="570060" y="2394907"/>
        <a:ext cx="1609674" cy="780553"/>
      </dsp:txXfrm>
    </dsp:sp>
    <dsp:sp modelId="{7C349045-D5FC-425A-A936-C29AEE6A11EC}">
      <dsp:nvSpPr>
        <dsp:cNvPr id="0" name=""/>
        <dsp:cNvSpPr/>
      </dsp:nvSpPr>
      <dsp:spPr>
        <a:xfrm rot="18645414">
          <a:off x="1669526" y="1801610"/>
          <a:ext cx="856051" cy="290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AT" sz="1300" kern="1200"/>
        </a:p>
      </dsp:txBody>
      <dsp:txXfrm>
        <a:off x="1756584" y="1859648"/>
        <a:ext cx="681935" cy="174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F947-2201-446B-9943-BF213DEAB602}">
      <dsp:nvSpPr>
        <dsp:cNvPr id="0" name=""/>
        <dsp:cNvSpPr/>
      </dsp:nvSpPr>
      <dsp:spPr>
        <a:xfrm>
          <a:off x="3121452" y="24204"/>
          <a:ext cx="791616" cy="79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de-AT" sz="5000" kern="1200"/>
            <a:t>2.</a:t>
          </a:r>
        </a:p>
      </dsp:txBody>
      <dsp:txXfrm>
        <a:off x="3121452" y="24204"/>
        <a:ext cx="791616" cy="791616"/>
      </dsp:txXfrm>
    </dsp:sp>
    <dsp:sp modelId="{4204E98C-6F5E-4074-9526-3EA00147F5E7}">
      <dsp:nvSpPr>
        <dsp:cNvPr id="0" name=""/>
        <dsp:cNvSpPr/>
      </dsp:nvSpPr>
      <dsp:spPr>
        <a:xfrm>
          <a:off x="1259060" y="1276"/>
          <a:ext cx="2968278" cy="2968278"/>
        </a:xfrm>
        <a:prstGeom prst="circularArrow">
          <a:avLst>
            <a:gd name="adj1" fmla="val 5200"/>
            <a:gd name="adj2" fmla="val 335938"/>
            <a:gd name="adj3" fmla="val 21293141"/>
            <a:gd name="adj4" fmla="val 19766327"/>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DE769-FAE7-4CD4-B2D8-17C6BF9AF101}">
      <dsp:nvSpPr>
        <dsp:cNvPr id="0" name=""/>
        <dsp:cNvSpPr/>
      </dsp:nvSpPr>
      <dsp:spPr>
        <a:xfrm>
          <a:off x="3599847" y="1496554"/>
          <a:ext cx="791616" cy="79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de-AT" sz="5000" kern="1200"/>
            <a:t>3.</a:t>
          </a:r>
        </a:p>
      </dsp:txBody>
      <dsp:txXfrm>
        <a:off x="3599847" y="1496554"/>
        <a:ext cx="791616" cy="791616"/>
      </dsp:txXfrm>
    </dsp:sp>
    <dsp:sp modelId="{A621E4AC-09A2-49A4-AE3D-BB4FC077FF40}">
      <dsp:nvSpPr>
        <dsp:cNvPr id="0" name=""/>
        <dsp:cNvSpPr/>
      </dsp:nvSpPr>
      <dsp:spPr>
        <a:xfrm>
          <a:off x="1259060" y="1276"/>
          <a:ext cx="2968278" cy="2968278"/>
        </a:xfrm>
        <a:prstGeom prst="circularArrow">
          <a:avLst>
            <a:gd name="adj1" fmla="val 5200"/>
            <a:gd name="adj2" fmla="val 335938"/>
            <a:gd name="adj3" fmla="val 4014594"/>
            <a:gd name="adj4" fmla="val 225352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CB525-E041-4368-841F-8184EC877470}">
      <dsp:nvSpPr>
        <dsp:cNvPr id="0" name=""/>
        <dsp:cNvSpPr/>
      </dsp:nvSpPr>
      <dsp:spPr>
        <a:xfrm>
          <a:off x="2347391" y="2406517"/>
          <a:ext cx="791616" cy="79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de-AT" sz="5000" kern="1200"/>
            <a:t>4.</a:t>
          </a:r>
        </a:p>
      </dsp:txBody>
      <dsp:txXfrm>
        <a:off x="2347391" y="2406517"/>
        <a:ext cx="791616" cy="791616"/>
      </dsp:txXfrm>
    </dsp:sp>
    <dsp:sp modelId="{A8E57A43-B651-46B5-B512-6C8D3DC36610}">
      <dsp:nvSpPr>
        <dsp:cNvPr id="0" name=""/>
        <dsp:cNvSpPr/>
      </dsp:nvSpPr>
      <dsp:spPr>
        <a:xfrm>
          <a:off x="1259060" y="1276"/>
          <a:ext cx="2968278" cy="2968278"/>
        </a:xfrm>
        <a:prstGeom prst="circularArrow">
          <a:avLst>
            <a:gd name="adj1" fmla="val 5200"/>
            <a:gd name="adj2" fmla="val 335938"/>
            <a:gd name="adj3" fmla="val 8210534"/>
            <a:gd name="adj4" fmla="val 644946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DC03E-A6DE-48D7-B9F4-181932885F3D}">
      <dsp:nvSpPr>
        <dsp:cNvPr id="0" name=""/>
        <dsp:cNvSpPr/>
      </dsp:nvSpPr>
      <dsp:spPr>
        <a:xfrm>
          <a:off x="1094935" y="1496554"/>
          <a:ext cx="791616" cy="79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de-AT" sz="5000" kern="1200"/>
            <a:t>0</a:t>
          </a:r>
        </a:p>
      </dsp:txBody>
      <dsp:txXfrm>
        <a:off x="1094935" y="1496554"/>
        <a:ext cx="791616" cy="791616"/>
      </dsp:txXfrm>
    </dsp:sp>
    <dsp:sp modelId="{38B63649-FD3F-421D-992A-C42C8D972641}">
      <dsp:nvSpPr>
        <dsp:cNvPr id="0" name=""/>
        <dsp:cNvSpPr/>
      </dsp:nvSpPr>
      <dsp:spPr>
        <a:xfrm>
          <a:off x="1259060" y="1276"/>
          <a:ext cx="2968278" cy="2968278"/>
        </a:xfrm>
        <a:prstGeom prst="circularArrow">
          <a:avLst>
            <a:gd name="adj1" fmla="val 5200"/>
            <a:gd name="adj2" fmla="val 335938"/>
            <a:gd name="adj3" fmla="val 12297735"/>
            <a:gd name="adj4" fmla="val 10770921"/>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48C95-F51D-4CEF-B1B9-F062E9EB97CF}">
      <dsp:nvSpPr>
        <dsp:cNvPr id="0" name=""/>
        <dsp:cNvSpPr/>
      </dsp:nvSpPr>
      <dsp:spPr>
        <a:xfrm>
          <a:off x="1573331" y="24204"/>
          <a:ext cx="791616" cy="79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de-AT" sz="5000" kern="1200"/>
            <a:t>1.</a:t>
          </a:r>
        </a:p>
      </dsp:txBody>
      <dsp:txXfrm>
        <a:off x="1573331" y="24204"/>
        <a:ext cx="791616" cy="791616"/>
      </dsp:txXfrm>
    </dsp:sp>
    <dsp:sp modelId="{A821C1EF-3141-4998-ADEC-D49BF2BB68D9}">
      <dsp:nvSpPr>
        <dsp:cNvPr id="0" name=""/>
        <dsp:cNvSpPr/>
      </dsp:nvSpPr>
      <dsp:spPr>
        <a:xfrm>
          <a:off x="1259060" y="1276"/>
          <a:ext cx="2968278" cy="2968278"/>
        </a:xfrm>
        <a:prstGeom prst="circularArrow">
          <a:avLst>
            <a:gd name="adj1" fmla="val 5200"/>
            <a:gd name="adj2" fmla="val 335938"/>
            <a:gd name="adj3" fmla="val 16865583"/>
            <a:gd name="adj4" fmla="val 15198479"/>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4" name="Titel 13"/>
          <p:cNvSpPr>
            <a:spLocks noGrp="1"/>
          </p:cNvSpPr>
          <p:nvPr>
            <p:ph type="ctrTitle"/>
          </p:nvPr>
        </p:nvSpPr>
        <p:spPr>
          <a:xfrm>
            <a:off x="1910080" y="359898"/>
            <a:ext cx="9875520" cy="1472184"/>
          </a:xfrm>
        </p:spPr>
        <p:txBody>
          <a:bodyPr anchor="b"/>
          <a:lstStyle>
            <a:lvl1pPr algn="l">
              <a:defRPr/>
            </a:lvl1pPr>
            <a:extLst/>
          </a:lstStyle>
          <a:p>
            <a:r>
              <a:rPr kumimoji="0" lang="de-DE" smtClean="0"/>
              <a:t>Titelmasterformat durch Klicken bearbeiten</a:t>
            </a:r>
            <a:endParaRPr kumimoji="0" lang="en-US"/>
          </a:p>
        </p:txBody>
      </p:sp>
      <p:sp>
        <p:nvSpPr>
          <p:cNvPr id="22" name="Untertitel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7" name="Datumsplatzhalter 6"/>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20" name="Fußzeilenplatzhalter 19"/>
          <p:cNvSpPr>
            <a:spLocks noGrp="1"/>
          </p:cNvSpPr>
          <p:nvPr>
            <p:ph type="ftr" sz="quarter" idx="11"/>
          </p:nvPr>
        </p:nvSpPr>
        <p:spPr/>
        <p:txBody>
          <a:bodyPr/>
          <a:lstStyle>
            <a:extLst/>
          </a:lstStyle>
          <a:p>
            <a:endParaRPr lang="en-US" dirty="0"/>
          </a:p>
        </p:txBody>
      </p:sp>
      <p:sp>
        <p:nvSpPr>
          <p:cNvPr id="10" name="Foliennummernplatzhalter 9"/>
          <p:cNvSpPr>
            <a:spLocks noGrp="1"/>
          </p:cNvSpPr>
          <p:nvPr>
            <p:ph type="sldNum" sz="quarter" idx="12"/>
          </p:nvPr>
        </p:nvSpPr>
        <p:spPr/>
        <p:txBody>
          <a:bodyPr/>
          <a:lstStyle>
            <a:extLst/>
          </a:lstStyle>
          <a:p>
            <a:fld id="{48F63A3B-78C7-47BE-AE5E-E10140E04643}" type="slidenum">
              <a:rPr lang="en-US" smtClean="0"/>
              <a:pPr/>
              <a:t>‹Nr.›</a:t>
            </a:fld>
            <a:endParaRPr lang="en-US" dirty="0"/>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44000" y="274639"/>
            <a:ext cx="24384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1524000" y="274640"/>
            <a:ext cx="7416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5" name="Fußzeilenplatzhalter 4"/>
          <p:cNvSpPr>
            <a:spLocks noGrp="1"/>
          </p:cNvSpPr>
          <p:nvPr>
            <p:ph type="ftr" sz="quarter" idx="11"/>
          </p:nvPr>
        </p:nvSpPr>
        <p:spPr/>
        <p:txBody>
          <a:bodyPr/>
          <a:lstStyle>
            <a:extLst/>
          </a:lstStyle>
          <a:p>
            <a:endParaRPr lang="en-US" dirty="0"/>
          </a:p>
        </p:txBody>
      </p:sp>
      <p:sp>
        <p:nvSpPr>
          <p:cNvPr id="6" name="Foliennummernplatzhalter 5"/>
          <p:cNvSpPr>
            <a:spLocks noGrp="1"/>
          </p:cNvSpPr>
          <p:nvPr>
            <p:ph type="sldNum" sz="quarter" idx="12"/>
          </p:nvPr>
        </p:nvSpPr>
        <p:spPr/>
        <p:txBody>
          <a:bodyPr/>
          <a:lstStyle>
            <a:extLst/>
          </a:lstStyle>
          <a:p>
            <a:fld id="{48F63A3B-78C7-47BE-AE5E-E10140E04643}" type="slidenum">
              <a:rPr lang="en-US" smtClean="0"/>
              <a:pPr/>
              <a:t>‹Nr.›</a:t>
            </a:fld>
            <a:endParaRPr lang="en-US" dirty="0"/>
          </a:p>
        </p:txBody>
      </p:sp>
      <p:sp>
        <p:nvSpPr>
          <p:cNvPr id="10" name="Rechteck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320"/>
            <a:ext cx="9997440" cy="11430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6" name="Fußzeilenplatzhalter 5"/>
          <p:cNvSpPr>
            <a:spLocks noGrp="1"/>
          </p:cNvSpPr>
          <p:nvPr>
            <p:ph type="ftr" sz="quarter" idx="11"/>
          </p:nvPr>
        </p:nvSpPr>
        <p:spPr/>
        <p:txBody>
          <a:bodyPr/>
          <a:lstStyle>
            <a:extLst/>
          </a:lstStyle>
          <a:p>
            <a:endParaRPr lang="en-US" dirty="0"/>
          </a:p>
        </p:txBody>
      </p:sp>
      <p:sp>
        <p:nvSpPr>
          <p:cNvPr id="7" name="Foliennummernplatzhalter 6"/>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8" name="Fußzeilenplatzhalter 7"/>
          <p:cNvSpPr>
            <a:spLocks noGrp="1"/>
          </p:cNvSpPr>
          <p:nvPr>
            <p:ph type="ftr" sz="quarter" idx="11"/>
          </p:nvPr>
        </p:nvSpPr>
        <p:spPr/>
        <p:txBody>
          <a:bodyPr/>
          <a:lstStyle>
            <a:extLst/>
          </a:lstStyle>
          <a:p>
            <a:endParaRPr lang="en-US" dirty="0"/>
          </a:p>
        </p:txBody>
      </p:sp>
      <p:sp>
        <p:nvSpPr>
          <p:cNvPr id="9" name="Foliennummernplatzhalter 8"/>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320"/>
            <a:ext cx="9997440" cy="1143000"/>
          </a:xfrm>
        </p:spPr>
        <p:txBody>
          <a:bodyPr anchor="ct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4" name="Fußzeilenplatzhalter 3"/>
          <p:cNvSpPr>
            <a:spLocks noGrp="1"/>
          </p:cNvSpPr>
          <p:nvPr>
            <p:ph type="ftr" sz="quarter" idx="11"/>
          </p:nvPr>
        </p:nvSpPr>
        <p:spPr/>
        <p:txBody>
          <a:bodyPr/>
          <a:lstStyle>
            <a:extLst/>
          </a:lstStyle>
          <a:p>
            <a:endParaRPr lang="en-US" dirty="0"/>
          </a:p>
        </p:txBody>
      </p:sp>
      <p:sp>
        <p:nvSpPr>
          <p:cNvPr id="5" name="Foliennummernplatzhalter 4"/>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3" name="Fußzeilenplatzhalter 2"/>
          <p:cNvSpPr>
            <a:spLocks noGrp="1"/>
          </p:cNvSpPr>
          <p:nvPr>
            <p:ph type="ftr" sz="quarter" idx="11"/>
          </p:nvPr>
        </p:nvSpPr>
        <p:spPr/>
        <p:txBody>
          <a:bodyPr/>
          <a:lstStyle>
            <a:extLst/>
          </a:lstStyle>
          <a:p>
            <a:endParaRPr lang="en-US" dirty="0"/>
          </a:p>
        </p:txBody>
      </p:sp>
      <p:sp>
        <p:nvSpPr>
          <p:cNvPr id="4" name="Foliennummernplatzhalter 3"/>
          <p:cNvSpPr>
            <a:spLocks noGrp="1"/>
          </p:cNvSpPr>
          <p:nvPr>
            <p:ph type="sldNum" sz="quarter" idx="12"/>
          </p:nvPr>
        </p:nvSpPr>
        <p:spPr/>
        <p:txBody>
          <a:bodyPr/>
          <a:lstStyle>
            <a:extLst/>
          </a:lstStyle>
          <a:p>
            <a:fld id="{48F63A3B-78C7-47BE-AE5E-E10140E04643}" type="slidenum">
              <a:rPr lang="en-US" smtClean="0"/>
              <a:pPr/>
              <a:t>‹Nr.›</a:t>
            </a:fld>
            <a:endParaRPr lang="en-US" dirty="0"/>
          </a:p>
        </p:txBody>
      </p:sp>
      <p:sp>
        <p:nvSpPr>
          <p:cNvPr id="6" name="Rechteck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6" name="Fußzeilenplatzhalter 5"/>
          <p:cNvSpPr>
            <a:spLocks noGrp="1"/>
          </p:cNvSpPr>
          <p:nvPr>
            <p:ph type="ftr" sz="quarter" idx="11"/>
          </p:nvPr>
        </p:nvSpPr>
        <p:spPr/>
        <p:txBody>
          <a:bodyPr/>
          <a:lstStyle>
            <a:extLst/>
          </a:lstStyle>
          <a:p>
            <a:endParaRPr lang="en-US" dirty="0"/>
          </a:p>
        </p:txBody>
      </p:sp>
      <p:sp>
        <p:nvSpPr>
          <p:cNvPr id="7" name="Foliennummernplatzhalter 6"/>
          <p:cNvSpPr>
            <a:spLocks noGrp="1"/>
          </p:cNvSpPr>
          <p:nvPr>
            <p:ph type="sldNum" sz="quarter" idx="12"/>
          </p:nvPr>
        </p:nvSpPr>
        <p:spPr/>
        <p:txBody>
          <a:bodyPr/>
          <a:lstStyle>
            <a:extLst/>
          </a:lstStyle>
          <a:p>
            <a:fld id="{48F63A3B-78C7-47BE-AE5E-E10140E04643}"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extLst/>
          </a:lstStyle>
          <a:p>
            <a:fld id="{C764DE79-268F-4C1A-8933-263129D2AF90}" type="datetimeFigureOut">
              <a:rPr lang="en-US" smtClean="0"/>
              <a:pPr/>
              <a:t>2/27/2020</a:t>
            </a:fld>
            <a:endParaRPr lang="en-US" dirty="0"/>
          </a:p>
        </p:txBody>
      </p:sp>
      <p:sp>
        <p:nvSpPr>
          <p:cNvPr id="6" name="Fußzeilenplatzhalter 5"/>
          <p:cNvSpPr>
            <a:spLocks noGrp="1"/>
          </p:cNvSpPr>
          <p:nvPr>
            <p:ph type="ftr" sz="quarter" idx="11"/>
          </p:nvPr>
        </p:nvSpPr>
        <p:spPr/>
        <p:txBody>
          <a:bodyPr/>
          <a:lstStyle>
            <a:extLst/>
          </a:lstStyle>
          <a:p>
            <a:endParaRPr lang="en-US" dirty="0"/>
          </a:p>
        </p:txBody>
      </p:sp>
      <p:sp>
        <p:nvSpPr>
          <p:cNvPr id="7" name="Foliennummernplatzhalter 6"/>
          <p:cNvSpPr>
            <a:spLocks noGrp="1"/>
          </p:cNvSpPr>
          <p:nvPr>
            <p:ph type="sldNum" sz="quarter" idx="12"/>
          </p:nvPr>
        </p:nvSpPr>
        <p:spPr/>
        <p:txBody>
          <a:bodyPr/>
          <a:lstStyle>
            <a:extLst/>
          </a:lstStyle>
          <a:p>
            <a:fld id="{48F63A3B-78C7-47BE-AE5E-E10140E04643}" type="slidenum">
              <a:rPr lang="en-US" smtClean="0"/>
              <a:pPr/>
              <a:t>‹Nr.›</a:t>
            </a:fld>
            <a:endParaRPr lang="en-US" dirty="0"/>
          </a:p>
        </p:txBody>
      </p:sp>
      <p:sp>
        <p:nvSpPr>
          <p:cNvPr id="8" name="Rechteck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Bildplatzhalt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e-DE" smtClean="0"/>
              <a:t>Bild durch Klicken auf Symbol hinzufügen</a:t>
            </a:r>
            <a:endParaRPr kumimoji="0" lang="en-US" dirty="0"/>
          </a:p>
        </p:txBody>
      </p:sp>
      <p:sp>
        <p:nvSpPr>
          <p:cNvPr id="9" name="Flussdiagramm: Proz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ssdiagramm: Proz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platzhalt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ad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hteck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platzhalt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de-DE" smtClean="0"/>
              <a:t>Titelmasterformat durch Klicken bearbeiten</a:t>
            </a:r>
            <a:endParaRPr kumimoji="0" lang="en-US"/>
          </a:p>
        </p:txBody>
      </p:sp>
      <p:sp>
        <p:nvSpPr>
          <p:cNvPr id="9" name="Textplatzhalt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4" name="Datumsplatzhalt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764DE79-268F-4C1A-8933-263129D2AF90}" type="datetimeFigureOut">
              <a:rPr lang="en-US" smtClean="0"/>
              <a:pPr/>
              <a:t>2/27/2020</a:t>
            </a:fld>
            <a:endParaRPr lang="en-US" dirty="0"/>
          </a:p>
        </p:txBody>
      </p:sp>
      <p:sp>
        <p:nvSpPr>
          <p:cNvPr id="10" name="Fußzeilenplatzhalt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Foliennummernplatzhalt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F63A3B-78C7-47BE-AE5E-E10140E04643}" type="slidenum">
              <a:rPr lang="en-US" smtClean="0"/>
              <a:pPr/>
              <a:t>‹Nr.›</a:t>
            </a:fld>
            <a:endParaRPr lang="en-US" dirty="0"/>
          </a:p>
        </p:txBody>
      </p:sp>
      <p:sp>
        <p:nvSpPr>
          <p:cNvPr id="15" name="Rechteck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POLITISCHE BILDUNG</a:t>
            </a:r>
            <a:endParaRPr lang="de-DE" dirty="0"/>
          </a:p>
        </p:txBody>
      </p:sp>
      <p:sp>
        <p:nvSpPr>
          <p:cNvPr id="3" name="Untertitel 2"/>
          <p:cNvSpPr>
            <a:spLocks noGrp="1"/>
          </p:cNvSpPr>
          <p:nvPr>
            <p:ph type="subTitle" idx="1"/>
          </p:nvPr>
        </p:nvSpPr>
        <p:spPr>
          <a:xfrm>
            <a:off x="1910080" y="3436219"/>
            <a:ext cx="9875520" cy="1886551"/>
          </a:xfrm>
        </p:spPr>
        <p:txBody>
          <a:bodyPr>
            <a:normAutofit/>
          </a:bodyPr>
          <a:lstStyle/>
          <a:p>
            <a:r>
              <a:rPr lang="de-DE" dirty="0" smtClean="0"/>
              <a:t>Vortrag für Bürgerlisten Oberösterreich-Politische Akademie</a:t>
            </a:r>
          </a:p>
          <a:p>
            <a:r>
              <a:rPr lang="de-DE" dirty="0" smtClean="0"/>
              <a:t>29.2.2020 13:15-14:00</a:t>
            </a:r>
          </a:p>
          <a:p>
            <a:r>
              <a:rPr lang="de-DE" dirty="0" smtClean="0"/>
              <a:t>Dr. med. univ. Martin Gollner</a:t>
            </a:r>
          </a:p>
          <a:p>
            <a:r>
              <a:rPr lang="de-DE" dirty="0" smtClean="0"/>
              <a:t>Gemeindearzt</a:t>
            </a:r>
            <a:endParaRPr lang="de-DE" dirty="0"/>
          </a:p>
        </p:txBody>
      </p:sp>
    </p:spTree>
    <p:extLst>
      <p:ext uri="{BB962C8B-B14F-4D97-AF65-F5344CB8AC3E}">
        <p14:creationId xmlns:p14="http://schemas.microsoft.com/office/powerpoint/2010/main" val="402988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Gruppenleitung</a:t>
            </a:r>
            <a:endParaRPr lang="de-AT" dirty="0"/>
          </a:p>
        </p:txBody>
      </p:sp>
      <p:sp>
        <p:nvSpPr>
          <p:cNvPr id="3" name="Inhaltsplatzhalter 2"/>
          <p:cNvSpPr>
            <a:spLocks noGrp="1"/>
          </p:cNvSpPr>
          <p:nvPr>
            <p:ph sz="half" idx="1"/>
          </p:nvPr>
        </p:nvSpPr>
        <p:spPr/>
        <p:txBody>
          <a:bodyPr>
            <a:normAutofit fontScale="62500" lnSpcReduction="20000"/>
          </a:bodyPr>
          <a:lstStyle/>
          <a:p>
            <a:r>
              <a:rPr lang="de-AT" b="1" dirty="0"/>
              <a:t>Der Parallelprozess</a:t>
            </a:r>
            <a:endParaRPr lang="de-AT" dirty="0"/>
          </a:p>
          <a:p>
            <a:r>
              <a:rPr lang="de-AT" dirty="0"/>
              <a:t>Widerspiegelung bezieht sich nicht nur auf die den Vortragenden bewussten Gefühle, sondern auch auf unbewusste Emotionen und innere Widersprüchlichkeiten. Die Schwierigkeit des Leiters ist und es ist seine Aufgabe, sich diesem Mitschwingen der Teilnehmer nicht hinzugeben, sondern das Phänomen nur zu beobachten. Das beinhaltet die Schwierigkeit, auch das eigene Mitschwingen zu erkennen und richtig zu interpretieren und nicht unbewusst zu agieren: d.h</a:t>
            </a:r>
            <a:r>
              <a:rPr lang="de-AT" dirty="0" smtClean="0"/>
              <a:t>.: </a:t>
            </a:r>
            <a:r>
              <a:rPr lang="de-AT" dirty="0"/>
              <a:t>sein Handeln davon bestimmen zu lassen, ohne das Motiv als aus Situation stammend zu erkennen. Es ist Aufgabe </a:t>
            </a:r>
            <a:r>
              <a:rPr lang="de-AT" dirty="0" smtClean="0"/>
              <a:t>des(r) Leiters </a:t>
            </a:r>
            <a:r>
              <a:rPr lang="de-AT" dirty="0"/>
              <a:t>zu beobachten und zu reflektieren und nimmt </a:t>
            </a:r>
            <a:r>
              <a:rPr lang="de-AT" dirty="0" smtClean="0"/>
              <a:t>ihn/sie in </a:t>
            </a:r>
            <a:r>
              <a:rPr lang="de-AT" dirty="0"/>
              <a:t>Anspruch und gibt dadurch einen gewissen, wenn auch nicht verlässlichen Schutz, gegen unbewusstes </a:t>
            </a:r>
            <a:r>
              <a:rPr lang="de-AT" dirty="0" smtClean="0"/>
              <a:t>Mitagieren.</a:t>
            </a:r>
            <a:endParaRPr lang="de-AT" dirty="0"/>
          </a:p>
        </p:txBody>
      </p:sp>
      <p:sp>
        <p:nvSpPr>
          <p:cNvPr id="4" name="Inhaltsplatzhalter 3"/>
          <p:cNvSpPr>
            <a:spLocks noGrp="1"/>
          </p:cNvSpPr>
          <p:nvPr>
            <p:ph sz="half" idx="2"/>
          </p:nvPr>
        </p:nvSpPr>
        <p:spPr/>
        <p:txBody>
          <a:bodyPr>
            <a:normAutofit fontScale="62500" lnSpcReduction="20000"/>
          </a:bodyPr>
          <a:lstStyle/>
          <a:p>
            <a:r>
              <a:rPr lang="de-AT" b="1" dirty="0"/>
              <a:t>Gruppenregeln</a:t>
            </a:r>
            <a:endParaRPr lang="de-AT" dirty="0"/>
          </a:p>
          <a:p>
            <a:r>
              <a:rPr lang="de-AT" dirty="0"/>
              <a:t>Sei dein eigener Chairman, der Chairman deiner selbst</a:t>
            </a:r>
          </a:p>
          <a:p>
            <a:r>
              <a:rPr lang="de-AT" dirty="0"/>
              <a:t>Sei dir deiner inneren Gegebenheiten und deiner Umwelt bewusst</a:t>
            </a:r>
          </a:p>
          <a:p>
            <a:r>
              <a:rPr lang="de-AT" dirty="0"/>
              <a:t>N</a:t>
            </a:r>
            <a:r>
              <a:rPr lang="de-AT" dirty="0" smtClean="0"/>
              <a:t>imm </a:t>
            </a:r>
            <a:r>
              <a:rPr lang="de-AT" dirty="0"/>
              <a:t>jede Situation als Angebot für deine Entscheidungen</a:t>
            </a:r>
          </a:p>
          <a:p>
            <a:r>
              <a:rPr lang="de-AT" dirty="0"/>
              <a:t>N</a:t>
            </a:r>
            <a:r>
              <a:rPr lang="de-AT" dirty="0" smtClean="0"/>
              <a:t>imm und gib, </a:t>
            </a:r>
            <a:r>
              <a:rPr lang="de-AT" dirty="0"/>
              <a:t>wie du es verantwortlich für dich selbst und andere willst</a:t>
            </a:r>
          </a:p>
          <a:p>
            <a:endParaRPr lang="de-AT" dirty="0"/>
          </a:p>
        </p:txBody>
      </p:sp>
    </p:spTree>
    <p:extLst>
      <p:ext uri="{BB962C8B-B14F-4D97-AF65-F5344CB8AC3E}">
        <p14:creationId xmlns:p14="http://schemas.microsoft.com/office/powerpoint/2010/main" val="34489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310064" y="1684149"/>
            <a:ext cx="38603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mir selbst bekannt	     mir selbst nicht bekannt</a:t>
            </a:r>
            <a:endParaRPr kumimoji="0" lang="de-AT" altLang="de-D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Diagramm 6"/>
          <p:cNvGraphicFramePr/>
          <p:nvPr>
            <p:extLst>
              <p:ext uri="{D42A27DB-BD31-4B8C-83A1-F6EECF244321}">
                <p14:modId xmlns:p14="http://schemas.microsoft.com/office/powerpoint/2010/main" val="1456492006"/>
              </p:ext>
            </p:extLst>
          </p:nvPr>
        </p:nvGraphicFramePr>
        <p:xfrm>
          <a:off x="1318661" y="1858744"/>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6"/>
          <p:cNvSpPr>
            <a:spLocks noChangeArrowheads="1"/>
          </p:cNvSpPr>
          <p:nvPr/>
        </p:nvSpPr>
        <p:spPr bwMode="auto">
          <a:xfrm>
            <a:off x="3163727" y="5059144"/>
            <a:ext cx="1787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anderen nicht bekannt</a:t>
            </a:r>
            <a:endParaRPr kumimoji="0" lang="de-AT"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9" name="Textfeld 8"/>
          <p:cNvSpPr txBox="1"/>
          <p:nvPr/>
        </p:nvSpPr>
        <p:spPr>
          <a:xfrm>
            <a:off x="3051208" y="970365"/>
            <a:ext cx="4870383" cy="369332"/>
          </a:xfrm>
          <a:prstGeom prst="rect">
            <a:avLst/>
          </a:prstGeom>
          <a:noFill/>
        </p:spPr>
        <p:txBody>
          <a:bodyPr wrap="square" rtlCol="0">
            <a:spAutoFit/>
          </a:bodyPr>
          <a:lstStyle/>
          <a:p>
            <a:r>
              <a:rPr lang="de-AT" dirty="0" smtClean="0"/>
              <a:t>JOHARI-FENSTER</a:t>
            </a:r>
            <a:endParaRPr lang="de-AT" dirty="0"/>
          </a:p>
        </p:txBody>
      </p:sp>
      <p:sp>
        <p:nvSpPr>
          <p:cNvPr id="10" name="Textfeld 9"/>
          <p:cNvSpPr txBox="1"/>
          <p:nvPr/>
        </p:nvSpPr>
        <p:spPr>
          <a:xfrm>
            <a:off x="6073541" y="350079"/>
            <a:ext cx="6246796" cy="6186309"/>
          </a:xfrm>
          <a:prstGeom prst="rect">
            <a:avLst/>
          </a:prstGeom>
          <a:noFill/>
        </p:spPr>
        <p:txBody>
          <a:bodyPr wrap="square" rtlCol="0">
            <a:spAutoFit/>
          </a:bodyPr>
          <a:lstStyle/>
          <a:p>
            <a:r>
              <a:rPr lang="de-AT" dirty="0"/>
              <a:t>Das </a:t>
            </a:r>
            <a:r>
              <a:rPr lang="de-AT" dirty="0" err="1"/>
              <a:t>Johari</a:t>
            </a:r>
            <a:r>
              <a:rPr lang="de-AT" dirty="0"/>
              <a:t>-Fenster lässt sich für die Darstellung des Intergruppen-Prozesses benutzen.</a:t>
            </a:r>
          </a:p>
          <a:p>
            <a:r>
              <a:rPr lang="de-AT" dirty="0"/>
              <a:t>Bereich I: beinhaltet dann das, was der Gruppe (Partei) selbst und auch den anderen Gruppen (Parteien) bekannt ist.</a:t>
            </a:r>
          </a:p>
          <a:p>
            <a:r>
              <a:rPr lang="de-AT" dirty="0"/>
              <a:t>Bereich II: ist der „blinde Fleck“ der Gruppe, dessen Inhalte anderen Gruppen jedoch sichtbar sind.</a:t>
            </a:r>
          </a:p>
          <a:p>
            <a:r>
              <a:rPr lang="de-AT" dirty="0"/>
              <a:t>Bereich III: sind die Dinge, die eine Gruppe oder Partei vor anderen Gruppen oder Parteien geheim hält.</a:t>
            </a:r>
          </a:p>
          <a:p>
            <a:r>
              <a:rPr lang="de-AT" dirty="0"/>
              <a:t>Bereich IV: schließlich ist der Gruppe selbst und anderen Gruppen unbekannt.</a:t>
            </a:r>
          </a:p>
          <a:p>
            <a:r>
              <a:rPr lang="de-AT" dirty="0"/>
              <a:t>Diese vier Bereiche sind im Allgemeinen und auch zu Beginn eines gruppendynamischen Trainingsprozesses keineswegs gleich groß. Häufig ist Bereich I relativ klein d.h. es gibt nicht viel freie und spontane Interaktion. Die Bereiche II, III und IV sind relativ groß.</a:t>
            </a:r>
          </a:p>
          <a:p>
            <a:r>
              <a:rPr lang="de-AT" dirty="0"/>
              <a:t>Im Trainingsverlauf soll nun eine Vergrößerung des Bereiches der öffentlichen Person (I) und einer Verkleinerung der Bereich II und III erreicht werden. </a:t>
            </a:r>
            <a:endParaRPr lang="de-AT" dirty="0" smtClean="0"/>
          </a:p>
          <a:p>
            <a:r>
              <a:rPr lang="de-AT" dirty="0" smtClean="0"/>
              <a:t>Bereich </a:t>
            </a:r>
            <a:r>
              <a:rPr lang="de-AT" dirty="0"/>
              <a:t>IV verkleinert sich unter Umständen auch, gehört aber eigentlich in die Zuständigkeit der </a:t>
            </a:r>
            <a:r>
              <a:rPr lang="de-AT" dirty="0" smtClean="0"/>
              <a:t>Psychotherapie (Martin ist Psychotherapeut).</a:t>
            </a:r>
            <a:endParaRPr lang="de-AT" dirty="0"/>
          </a:p>
        </p:txBody>
      </p:sp>
    </p:spTree>
    <p:extLst>
      <p:ext uri="{BB962C8B-B14F-4D97-AF65-F5344CB8AC3E}">
        <p14:creationId xmlns:p14="http://schemas.microsoft.com/office/powerpoint/2010/main" val="247187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857675" y="455649"/>
            <a:ext cx="533376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Positionen in der Allgemeinen Rang-Dynamik</a:t>
            </a:r>
            <a:endParaRPr kumimoji="0" lang="de-AT" altLang="de-DE"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soziodynamische Grundformel</a:t>
            </a:r>
            <a:endParaRPr kumimoji="0" lang="de-AT" altLang="de-DE"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Diagramm 2"/>
          <p:cNvGraphicFramePr/>
          <p:nvPr>
            <p:extLst>
              <p:ext uri="{D42A27DB-BD31-4B8C-83A1-F6EECF244321}">
                <p14:modId xmlns:p14="http://schemas.microsoft.com/office/powerpoint/2010/main" val="980648205"/>
              </p:ext>
            </p:extLst>
          </p:nvPr>
        </p:nvGraphicFramePr>
        <p:xfrm>
          <a:off x="1116530" y="981778"/>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1626669" y="4677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AT" altLang="de-DE"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Fluss aggressiver und libidin</a:t>
            </a:r>
            <a:r>
              <a:rPr kumimoji="0" lang="de-AT" altLang="de-DE"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ö</a:t>
            </a: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ser Affekte</a:t>
            </a:r>
            <a:endParaRPr kumimoji="0" lang="de-AT" altLang="de-DE"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a:t>
            </a: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Martin</a:t>
            </a:r>
            <a:endParaRPr kumimoji="0" lang="de-AT" altLang="de-DE"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β</a:t>
            </a: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Christian</a:t>
            </a:r>
            <a:endParaRPr kumimoji="0" lang="de-AT" altLang="de-DE"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γ</a:t>
            </a: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Elmar, </a:t>
            </a:r>
            <a:r>
              <a:rPr kumimoji="0" lang="de-AT" altLang="de-DE"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Stephi</a:t>
            </a:r>
            <a:r>
              <a:rPr kumimoji="0" lang="de-AT" altLang="de-DE"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Felix, Helmut</a:t>
            </a:r>
            <a:endParaRPr kumimoji="0" lang="de-AT"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5" name="Textfeld 4"/>
          <p:cNvSpPr txBox="1"/>
          <p:nvPr/>
        </p:nvSpPr>
        <p:spPr>
          <a:xfrm>
            <a:off x="6352674" y="1905803"/>
            <a:ext cx="5390148" cy="3416320"/>
          </a:xfrm>
          <a:prstGeom prst="rect">
            <a:avLst/>
          </a:prstGeom>
          <a:noFill/>
        </p:spPr>
        <p:txBody>
          <a:bodyPr wrap="square" rtlCol="0">
            <a:spAutoFit/>
          </a:bodyPr>
          <a:lstStyle/>
          <a:p>
            <a:r>
              <a:rPr lang="de-AT" dirty="0"/>
              <a:t>Themenzentrierte Interaktion (TZI) ist ein Konzept und eine Methode zur Arbeit in Gruppen (Parteien). Ziel ist soziales Lernen und persönliche Entwicklung. Es ist ein Konzept, das dem ursprünglich gesunden Menschen ein Leben ermöglicht, in dem er gesund bleiben kann. Gesundheit bezieht sich hier nicht bloß auf das individuelle Wohlbefinden, sondern auch auf die politische Verantwortlichkeit in der </a:t>
            </a:r>
            <a:r>
              <a:rPr lang="de-AT" dirty="0" smtClean="0"/>
              <a:t>Welt. sagt </a:t>
            </a:r>
            <a:r>
              <a:rPr lang="de-AT" dirty="0"/>
              <a:t>Ruth Cohen).</a:t>
            </a:r>
          </a:p>
          <a:p>
            <a:endParaRPr lang="de-AT" dirty="0"/>
          </a:p>
          <a:p>
            <a:endParaRPr lang="de-AT" dirty="0"/>
          </a:p>
        </p:txBody>
      </p:sp>
    </p:spTree>
    <p:extLst>
      <p:ext uri="{BB962C8B-B14F-4D97-AF65-F5344CB8AC3E}">
        <p14:creationId xmlns:p14="http://schemas.microsoft.com/office/powerpoint/2010/main" val="22857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TIPS UND TRICKS</a:t>
            </a:r>
            <a:endParaRPr lang="de-AT" dirty="0"/>
          </a:p>
        </p:txBody>
      </p:sp>
      <p:sp>
        <p:nvSpPr>
          <p:cNvPr id="3" name="Inhaltsplatzhalter 2"/>
          <p:cNvSpPr>
            <a:spLocks noGrp="1"/>
          </p:cNvSpPr>
          <p:nvPr>
            <p:ph idx="1"/>
          </p:nvPr>
        </p:nvSpPr>
        <p:spPr/>
        <p:txBody>
          <a:bodyPr>
            <a:normAutofit fontScale="55000" lnSpcReduction="20000"/>
          </a:bodyPr>
          <a:lstStyle/>
          <a:p>
            <a:r>
              <a:rPr lang="de-AT" b="1" dirty="0"/>
              <a:t>Postulates:</a:t>
            </a:r>
            <a:endParaRPr lang="de-AT" dirty="0"/>
          </a:p>
          <a:p>
            <a:pPr lvl="0"/>
            <a:r>
              <a:rPr lang="de-AT" dirty="0"/>
              <a:t>Sprich per Ich nicht per Wir oder per man/frau.</a:t>
            </a:r>
          </a:p>
          <a:p>
            <a:pPr lvl="0"/>
            <a:r>
              <a:rPr lang="de-AT" dirty="0"/>
              <a:t>Wenn du eine Frage stellst, sage, warum du fragst und was deine Frage für dich bedeutet. Sage dich selbst aus und vermeide das Interview.</a:t>
            </a:r>
          </a:p>
          <a:p>
            <a:pPr lvl="0"/>
            <a:r>
              <a:rPr lang="de-AT" dirty="0"/>
              <a:t>Sei authentisch und selektiv in deinen Kommunikationen. Mache dir bewusst, was du denkst und fühlst, und wähle, was du sagst und tust.</a:t>
            </a:r>
          </a:p>
          <a:p>
            <a:pPr lvl="0"/>
            <a:r>
              <a:rPr lang="de-AT" dirty="0"/>
              <a:t>Halte dich mit Interpretationen von anderen solange wie möglich zurück. Sprich stattdessen deine persönlichen Reaktionen aus.</a:t>
            </a:r>
          </a:p>
          <a:p>
            <a:pPr lvl="0"/>
            <a:r>
              <a:rPr lang="de-AT" dirty="0"/>
              <a:t>Sei zurückhaltend mit Verallgemeinerungen.</a:t>
            </a:r>
          </a:p>
          <a:p>
            <a:pPr lvl="0"/>
            <a:r>
              <a:rPr lang="de-AT" dirty="0"/>
              <a:t>Wenn du etwas über das Benehmen oder die Charakteristik eines anderen Teilnehmers aussagst, sage auch, was es dir bedeutet, dass er/sie so ist, wie er/sie ist (d.h. wie du ihn/sie siehst).</a:t>
            </a:r>
          </a:p>
          <a:p>
            <a:pPr lvl="0"/>
            <a:r>
              <a:rPr lang="de-AT" dirty="0"/>
              <a:t>Seitengespräche haben Vorrang. Sie stören und sind meist wichtig. Sie würden nicht geschehen, wenn sie nicht wichtig wären.</a:t>
            </a:r>
          </a:p>
          <a:p>
            <a:pPr lvl="0"/>
            <a:r>
              <a:rPr lang="de-AT" dirty="0"/>
              <a:t>Nur einer zur gleichen Zeit bitte reden.</a:t>
            </a:r>
          </a:p>
          <a:p>
            <a:pPr lvl="0"/>
            <a:r>
              <a:rPr lang="de-AT" dirty="0"/>
              <a:t>Wenn mehr als einer gleichzeitig sprechen will, verständigt euch in Stichworten, über was ihr zu sprechen beabsichtigt.</a:t>
            </a:r>
          </a:p>
        </p:txBody>
      </p:sp>
    </p:spTree>
    <p:extLst>
      <p:ext uri="{BB962C8B-B14F-4D97-AF65-F5344CB8AC3E}">
        <p14:creationId xmlns:p14="http://schemas.microsoft.com/office/powerpoint/2010/main" val="4025476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hteck 2"/>
          <p:cNvSpPr/>
          <p:nvPr/>
        </p:nvSpPr>
        <p:spPr>
          <a:xfrm>
            <a:off x="3048000" y="1410499"/>
            <a:ext cx="6096000" cy="3621504"/>
          </a:xfrm>
          <a:prstGeom prst="rect">
            <a:avLst/>
          </a:prstGeom>
        </p:spPr>
        <p:txBody>
          <a:bodyPr>
            <a:spAutoFit/>
          </a:bodyPr>
          <a:lstStyle/>
          <a:p>
            <a:pPr marL="457200"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Diese Hilfsregeln fordern Authentizität, Klarheit und Struktur in der Gruppe (Partei) und sollen Interpretationen, Verallgemeinerungen und auch Chaos verhindern. So schützen sie das Setting in der Partei.</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in diesem Zusammenhang auch die </a:t>
            </a:r>
            <a:r>
              <a:rPr lang="de-AT" b="1" dirty="0">
                <a:latin typeface="Arial" panose="020B0604020202020204" pitchFamily="34" charset="0"/>
                <a:ea typeface="Calibri" panose="020F0502020204030204" pitchFamily="34" charset="0"/>
                <a:cs typeface="Times New Roman" panose="02020603050405020304" pitchFamily="18" charset="0"/>
              </a:rPr>
              <a:t>4 </a:t>
            </a:r>
            <a:r>
              <a:rPr lang="de-AT" dirty="0" smtClean="0">
                <a:latin typeface="Arial" panose="020B0604020202020204" pitchFamily="34" charset="0"/>
                <a:ea typeface="Calibri" panose="020F0502020204030204" pitchFamily="34" charset="0"/>
                <a:cs typeface="Times New Roman" panose="02020603050405020304" pitchFamily="18" charset="0"/>
              </a:rPr>
              <a:t>Hilfsfragen: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Ist es wahr? Ist es fair? Fördert es die Gruppe? Fördert es das Gemeinwohl?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00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extfeld 1"/>
          <p:cNvSpPr txBox="1"/>
          <p:nvPr/>
        </p:nvSpPr>
        <p:spPr>
          <a:xfrm>
            <a:off x="1835217" y="702297"/>
            <a:ext cx="10347158" cy="2031325"/>
          </a:xfrm>
          <a:prstGeom prst="rect">
            <a:avLst/>
          </a:prstGeom>
          <a:noFill/>
        </p:spPr>
        <p:txBody>
          <a:bodyPr wrap="square" rtlCol="0">
            <a:spAutoFit/>
          </a:bodyPr>
          <a:lstStyle/>
          <a:p>
            <a:pPr lvl="0"/>
            <a:r>
              <a:rPr lang="de-AT" dirty="0" smtClean="0"/>
              <a:t>1. Initialphase = Neues </a:t>
            </a:r>
            <a:r>
              <a:rPr lang="de-AT" dirty="0"/>
              <a:t>, in der Umsetzung auftauchendes Problem, Datensammlung usw.</a:t>
            </a:r>
          </a:p>
          <a:p>
            <a:pPr lvl="0"/>
            <a:r>
              <a:rPr lang="de-AT" dirty="0" smtClean="0"/>
              <a:t>2. Aktionsphase = Auseinandersetzung </a:t>
            </a:r>
            <a:r>
              <a:rPr lang="de-AT" dirty="0"/>
              <a:t>mit anderen Parteien – Konsensfinden </a:t>
            </a:r>
          </a:p>
          <a:p>
            <a:pPr lvl="0"/>
            <a:r>
              <a:rPr lang="de-AT" dirty="0" smtClean="0"/>
              <a:t>3. Integrationsphase </a:t>
            </a:r>
            <a:r>
              <a:rPr lang="de-AT" dirty="0"/>
              <a:t>= </a:t>
            </a:r>
            <a:r>
              <a:rPr lang="de-AT" dirty="0" smtClean="0"/>
              <a:t>Integration </a:t>
            </a:r>
            <a:r>
              <a:rPr lang="de-AT" dirty="0"/>
              <a:t>des neuen Materials. Konzeptrevision bzw. Neuformulierung von </a:t>
            </a:r>
            <a:r>
              <a:rPr lang="de-AT" dirty="0" smtClean="0"/>
              <a:t>  	Konzepten </a:t>
            </a:r>
            <a:r>
              <a:rPr lang="de-AT" dirty="0"/>
              <a:t>(z.B. Tagesordnungspunkt)</a:t>
            </a:r>
          </a:p>
          <a:p>
            <a:pPr lvl="0"/>
            <a:r>
              <a:rPr lang="de-AT" dirty="0" smtClean="0"/>
              <a:t>4. Neuorientierungsphase </a:t>
            </a:r>
            <a:r>
              <a:rPr lang="de-AT" dirty="0"/>
              <a:t>= Umsetzung des revidierten bzw. neuen Konzeptes in Praxis </a:t>
            </a:r>
            <a:r>
              <a:rPr lang="de-AT" dirty="0" smtClean="0"/>
              <a:t>	(z.B.: Gemeinderatssitzung</a:t>
            </a:r>
            <a:r>
              <a:rPr lang="de-AT" dirty="0"/>
              <a:t>)</a:t>
            </a:r>
          </a:p>
          <a:p>
            <a:endParaRPr lang="de-AT" dirty="0"/>
          </a:p>
        </p:txBody>
      </p:sp>
      <p:sp>
        <p:nvSpPr>
          <p:cNvPr id="6" name="Textfeld 5"/>
          <p:cNvSpPr txBox="1"/>
          <p:nvPr/>
        </p:nvSpPr>
        <p:spPr>
          <a:xfrm>
            <a:off x="4783756" y="240632"/>
            <a:ext cx="5592278" cy="461665"/>
          </a:xfrm>
          <a:prstGeom prst="rect">
            <a:avLst/>
          </a:prstGeom>
          <a:noFill/>
        </p:spPr>
        <p:txBody>
          <a:bodyPr wrap="square" rtlCol="0">
            <a:spAutoFit/>
          </a:bodyPr>
          <a:lstStyle/>
          <a:p>
            <a:r>
              <a:rPr lang="de-AT" sz="2400" dirty="0" smtClean="0"/>
              <a:t>GRUPPENINTERAKTIONEN</a:t>
            </a:r>
            <a:endParaRPr lang="de-AT" sz="2400" dirty="0"/>
          </a:p>
        </p:txBody>
      </p:sp>
      <p:graphicFrame>
        <p:nvGraphicFramePr>
          <p:cNvPr id="7" name="Diagramm 6"/>
          <p:cNvGraphicFramePr/>
          <p:nvPr>
            <p:extLst>
              <p:ext uri="{D42A27DB-BD31-4B8C-83A1-F6EECF244321}">
                <p14:modId xmlns:p14="http://schemas.microsoft.com/office/powerpoint/2010/main" val="2362669409"/>
              </p:ext>
            </p:extLst>
          </p:nvPr>
        </p:nvGraphicFramePr>
        <p:xfrm>
          <a:off x="3506804" y="2300438"/>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264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Rechteck 2"/>
          <p:cNvSpPr/>
          <p:nvPr/>
        </p:nvSpPr>
        <p:spPr>
          <a:xfrm>
            <a:off x="2961372" y="629132"/>
            <a:ext cx="8194307" cy="6150402"/>
          </a:xfrm>
          <a:prstGeom prst="rect">
            <a:avLst/>
          </a:prstGeom>
        </p:spPr>
        <p:txBody>
          <a:bodyPr wrap="square">
            <a:spAutoFit/>
          </a:bodyPr>
          <a:lstStyle/>
          <a:p>
            <a:pPr marL="457200" algn="just">
              <a:lnSpc>
                <a:spcPct val="150000"/>
              </a:lnSpc>
              <a:spcAft>
                <a:spcPts val="0"/>
              </a:spcAft>
            </a:pPr>
            <a:r>
              <a:rPr lang="de-AT" sz="2400" dirty="0">
                <a:latin typeface="Arial" panose="020B0604020202020204" pitchFamily="34" charset="0"/>
                <a:ea typeface="Calibri" panose="020F0502020204030204" pitchFamily="34" charset="0"/>
                <a:cs typeface="Times New Roman" panose="02020603050405020304" pitchFamily="18" charset="0"/>
              </a:rPr>
              <a:t>Mehrebenen Modell</a:t>
            </a:r>
            <a:endParaRPr lang="de-AT"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de-AT" dirty="0">
                <a:latin typeface="Arial" panose="020B0604020202020204" pitchFamily="34" charset="0"/>
                <a:ea typeface="Calibri" panose="020F0502020204030204" pitchFamily="34" charset="0"/>
                <a:cs typeface="Times New Roman" panose="02020603050405020304" pitchFamily="18" charset="0"/>
              </a:rPr>
              <a:t>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de-AT" dirty="0">
                <a:latin typeface="Arial" panose="020B0604020202020204" pitchFamily="34" charset="0"/>
                <a:ea typeface="Calibri" panose="020F0502020204030204" pitchFamily="34" charset="0"/>
                <a:cs typeface="Times New Roman" panose="02020603050405020304" pitchFamily="18" charset="0"/>
              </a:rPr>
              <a:t>Petzold besagt, dass eine Person und ihr Umfeld als räumlich und zeitlich gestaffelte Figur/ Hintergrund – Relation gesehen werden muss, als „</a:t>
            </a:r>
            <a:r>
              <a:rPr lang="de-AT" dirty="0" err="1">
                <a:latin typeface="Arial" panose="020B0604020202020204" pitchFamily="34" charset="0"/>
                <a:ea typeface="Calibri" panose="020F0502020204030204" pitchFamily="34" charset="0"/>
                <a:cs typeface="Times New Roman" panose="02020603050405020304" pitchFamily="18" charset="0"/>
              </a:rPr>
              <a:t>spatiotemporale</a:t>
            </a:r>
            <a:r>
              <a:rPr lang="de-AT" dirty="0">
                <a:latin typeface="Arial" panose="020B0604020202020204" pitchFamily="34" charset="0"/>
                <a:ea typeface="Calibri" panose="020F0502020204030204" pitchFamily="34" charset="0"/>
                <a:cs typeface="Times New Roman" panose="02020603050405020304" pitchFamily="18" charset="0"/>
              </a:rPr>
              <a:t> Matrix“ als Raum – Zeit – System.</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Jeder Mensch trägt in jedem Moment seiner Gegenwart die Ereignisse der Vergangenheit und die Möglichkeit seiner Zukunft in sich. Er/Sie ist als Person nur in diesem Kontext zu begreifen. Dazu kommt das Umfeld, die Person vor dem Hintergrund der aktuellen „Hier und Jetzt“-Situation (I) mit dem Hintergrund Familie (II) allgemeine Lebenssituation (III) Schicht (IV) Kulturkreis (V) und </a:t>
            </a:r>
            <a:r>
              <a:rPr lang="de-AT" dirty="0" err="1">
                <a:latin typeface="Arial" panose="020B0604020202020204" pitchFamily="34" charset="0"/>
                <a:ea typeface="Calibri" panose="020F0502020204030204" pitchFamily="34" charset="0"/>
                <a:cs typeface="Times New Roman" panose="02020603050405020304" pitchFamily="18" charset="0"/>
              </a:rPr>
              <a:t>mundaner</a:t>
            </a:r>
            <a:r>
              <a:rPr lang="de-AT" dirty="0">
                <a:latin typeface="Arial" panose="020B0604020202020204" pitchFamily="34" charset="0"/>
                <a:ea typeface="Calibri" panose="020F0502020204030204" pitchFamily="34" charset="0"/>
                <a:cs typeface="Times New Roman" panose="02020603050405020304" pitchFamily="18" charset="0"/>
              </a:rPr>
              <a:t> Zusammenhang (VI). Diese komplexe Situation erfordert eine hohe Exzentrizität und Mehrperspektivität und hat für die Arbeit des Parteiobmann eine zentrale Bedeutung. </a:t>
            </a:r>
            <a:endParaRPr lang="de-AT" dirty="0" smtClean="0">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de-AT" dirty="0" smtClean="0">
                <a:latin typeface="Arial" panose="020B0604020202020204" pitchFamily="34" charset="0"/>
                <a:ea typeface="Calibri" panose="020F0502020204030204" pitchFamily="34" charset="0"/>
                <a:cs typeface="Times New Roman" panose="02020603050405020304" pitchFamily="18" charset="0"/>
              </a:rPr>
              <a:t>Autor</a:t>
            </a:r>
            <a:r>
              <a:rPr lang="de-AT" dirty="0">
                <a:latin typeface="Arial" panose="020B0604020202020204" pitchFamily="34" charset="0"/>
                <a:ea typeface="Calibri" panose="020F0502020204030204" pitchFamily="34" charset="0"/>
                <a:cs typeface="Times New Roman" panose="02020603050405020304" pitchFamily="18" charset="0"/>
              </a:rPr>
              <a:t>: Dr. Martin Gollner Peuerbach, 21.5.2018</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68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 name="Group 299298"/>
          <p:cNvGrpSpPr/>
          <p:nvPr/>
        </p:nvGrpSpPr>
        <p:grpSpPr>
          <a:xfrm>
            <a:off x="2107933" y="519764"/>
            <a:ext cx="8980369" cy="5755908"/>
            <a:chOff x="0" y="0"/>
            <a:chExt cx="5748528" cy="3639312"/>
          </a:xfrm>
        </p:grpSpPr>
        <p:pic>
          <p:nvPicPr>
            <p:cNvPr id="3" name="Picture 7783"/>
            <p:cNvPicPr/>
            <p:nvPr/>
          </p:nvPicPr>
          <p:blipFill>
            <a:blip r:embed="rId2"/>
            <a:stretch>
              <a:fillRect/>
            </a:stretch>
          </p:blipFill>
          <p:spPr>
            <a:xfrm>
              <a:off x="0" y="0"/>
              <a:ext cx="5748528" cy="1213104"/>
            </a:xfrm>
            <a:prstGeom prst="rect">
              <a:avLst/>
            </a:prstGeom>
          </p:spPr>
        </p:pic>
        <p:pic>
          <p:nvPicPr>
            <p:cNvPr id="4" name="Picture 7785"/>
            <p:cNvPicPr/>
            <p:nvPr/>
          </p:nvPicPr>
          <p:blipFill>
            <a:blip r:embed="rId3"/>
            <a:stretch>
              <a:fillRect/>
            </a:stretch>
          </p:blipFill>
          <p:spPr>
            <a:xfrm>
              <a:off x="0" y="1213104"/>
              <a:ext cx="5748528" cy="1213104"/>
            </a:xfrm>
            <a:prstGeom prst="rect">
              <a:avLst/>
            </a:prstGeom>
          </p:spPr>
        </p:pic>
        <p:pic>
          <p:nvPicPr>
            <p:cNvPr id="5" name="Picture 7787"/>
            <p:cNvPicPr/>
            <p:nvPr/>
          </p:nvPicPr>
          <p:blipFill>
            <a:blip r:embed="rId4"/>
            <a:stretch>
              <a:fillRect/>
            </a:stretch>
          </p:blipFill>
          <p:spPr>
            <a:xfrm>
              <a:off x="0" y="2426208"/>
              <a:ext cx="5748528" cy="1213104"/>
            </a:xfrm>
            <a:prstGeom prst="rect">
              <a:avLst/>
            </a:prstGeom>
          </p:spPr>
        </p:pic>
      </p:grpSp>
    </p:spTree>
    <p:extLst>
      <p:ext uri="{BB962C8B-B14F-4D97-AF65-F5344CB8AC3E}">
        <p14:creationId xmlns:p14="http://schemas.microsoft.com/office/powerpoint/2010/main" val="125412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327079"/>
            <a:ext cx="10972800" cy="1143000"/>
          </a:xfrm>
        </p:spPr>
        <p:txBody>
          <a:bodyPr/>
          <a:lstStyle/>
          <a:p>
            <a:r>
              <a:rPr lang="de-DE" dirty="0" smtClean="0"/>
              <a:t>Ursache(n) von Problemen lösen</a:t>
            </a:r>
            <a:endParaRPr lang="de-DE" dirty="0"/>
          </a:p>
        </p:txBody>
      </p:sp>
      <p:sp>
        <p:nvSpPr>
          <p:cNvPr id="3" name="Textplatzhalter 2"/>
          <p:cNvSpPr>
            <a:spLocks noGrp="1"/>
          </p:cNvSpPr>
          <p:nvPr>
            <p:ph type="body" idx="1"/>
          </p:nvPr>
        </p:nvSpPr>
        <p:spPr>
          <a:xfrm>
            <a:off x="531223" y="1438621"/>
            <a:ext cx="5364480" cy="640080"/>
          </a:xfrm>
        </p:spPr>
        <p:txBody>
          <a:bodyPr/>
          <a:lstStyle/>
          <a:p>
            <a:r>
              <a:rPr lang="de-DE" dirty="0" smtClean="0"/>
              <a:t>Ziel</a:t>
            </a:r>
            <a:endParaRPr lang="de-DE" dirty="0"/>
          </a:p>
        </p:txBody>
      </p:sp>
      <p:sp>
        <p:nvSpPr>
          <p:cNvPr id="5" name="Textplatzhalter 4"/>
          <p:cNvSpPr>
            <a:spLocks noGrp="1"/>
          </p:cNvSpPr>
          <p:nvPr>
            <p:ph type="body" sz="half" idx="3"/>
          </p:nvPr>
        </p:nvSpPr>
        <p:spPr>
          <a:xfrm>
            <a:off x="6152606" y="1438621"/>
            <a:ext cx="5364480" cy="640080"/>
          </a:xfrm>
        </p:spPr>
        <p:txBody>
          <a:bodyPr/>
          <a:lstStyle/>
          <a:p>
            <a:r>
              <a:rPr lang="de-DE" dirty="0" smtClean="0"/>
              <a:t>Konsens</a:t>
            </a:r>
            <a:endParaRPr lang="de-DE" dirty="0"/>
          </a:p>
        </p:txBody>
      </p:sp>
      <p:sp>
        <p:nvSpPr>
          <p:cNvPr id="4" name="Inhaltsplatzhalter 3"/>
          <p:cNvSpPr>
            <a:spLocks noGrp="1"/>
          </p:cNvSpPr>
          <p:nvPr>
            <p:ph sz="quarter" idx="2"/>
          </p:nvPr>
        </p:nvSpPr>
        <p:spPr>
          <a:xfrm>
            <a:off x="413657" y="2432376"/>
            <a:ext cx="5364480" cy="4114800"/>
          </a:xfrm>
        </p:spPr>
        <p:txBody>
          <a:bodyPr/>
          <a:lstStyle/>
          <a:p>
            <a:r>
              <a:rPr lang="de-DE" dirty="0" smtClean="0"/>
              <a:t>Welche Position? </a:t>
            </a:r>
          </a:p>
          <a:p>
            <a:r>
              <a:rPr lang="de-DE" dirty="0" smtClean="0"/>
              <a:t>Welche Funktion? </a:t>
            </a:r>
          </a:p>
          <a:p>
            <a:r>
              <a:rPr lang="de-DE" dirty="0" smtClean="0"/>
              <a:t>Gibt es ein Protokoll?</a:t>
            </a:r>
          </a:p>
          <a:p>
            <a:r>
              <a:rPr lang="de-DE" dirty="0" smtClean="0"/>
              <a:t>Diskussion - 4 Augen-Gespräch</a:t>
            </a:r>
          </a:p>
          <a:p>
            <a:r>
              <a:rPr lang="de-DE" dirty="0" smtClean="0"/>
              <a:t>Interne Abstimmung</a:t>
            </a:r>
          </a:p>
          <a:p>
            <a:r>
              <a:rPr lang="de-DE" dirty="0" smtClean="0"/>
              <a:t>Entscheidung in welche Richtung</a:t>
            </a:r>
            <a:endParaRPr lang="de-DE" dirty="0"/>
          </a:p>
        </p:txBody>
      </p:sp>
      <p:sp>
        <p:nvSpPr>
          <p:cNvPr id="6" name="Inhaltsplatzhalter 5"/>
          <p:cNvSpPr>
            <a:spLocks noGrp="1"/>
          </p:cNvSpPr>
          <p:nvPr>
            <p:ph sz="quarter" idx="4"/>
          </p:nvPr>
        </p:nvSpPr>
        <p:spPr>
          <a:xfrm>
            <a:off x="6178731" y="2380125"/>
            <a:ext cx="5364480" cy="4114800"/>
          </a:xfrm>
        </p:spPr>
        <p:txBody>
          <a:bodyPr/>
          <a:lstStyle/>
          <a:p>
            <a:r>
              <a:rPr lang="de-DE" dirty="0" smtClean="0"/>
              <a:t>Grundprinzipien</a:t>
            </a:r>
          </a:p>
          <a:p>
            <a:r>
              <a:rPr lang="de-DE" dirty="0" smtClean="0"/>
              <a:t>Charakteren (</a:t>
            </a:r>
            <a:r>
              <a:rPr lang="de-DE" dirty="0" smtClean="0">
                <a:latin typeface="Book Antiqua" panose="02040602050305030304" pitchFamily="18" charset="0"/>
              </a:rPr>
              <a:t>,</a:t>
            </a:r>
            <a:r>
              <a:rPr lang="el-GR" dirty="0" smtClean="0">
                <a:latin typeface="Book Antiqua" panose="02040602050305030304" pitchFamily="18" charset="0"/>
              </a:rPr>
              <a:t>β</a:t>
            </a:r>
            <a:r>
              <a:rPr lang="de-AT" dirty="0" smtClean="0">
                <a:latin typeface="Book Antiqua" panose="02040602050305030304" pitchFamily="18" charset="0"/>
              </a:rPr>
              <a:t>,</a:t>
            </a:r>
            <a:r>
              <a:rPr lang="el-GR" dirty="0" smtClean="0">
                <a:latin typeface="Book Antiqua" panose="02040602050305030304" pitchFamily="18" charset="0"/>
              </a:rPr>
              <a:t>γ</a:t>
            </a:r>
            <a:r>
              <a:rPr lang="de-AT" dirty="0" smtClean="0">
                <a:latin typeface="Book Antiqua" panose="02040602050305030304" pitchFamily="18" charset="0"/>
              </a:rPr>
              <a:t>,</a:t>
            </a:r>
            <a:r>
              <a:rPr lang="el-GR" dirty="0" smtClean="0">
                <a:latin typeface="Calibri" panose="020F0502020204030204" pitchFamily="34" charset="0"/>
                <a:cs typeface="Calibri" panose="020F0502020204030204" pitchFamily="34" charset="0"/>
              </a:rPr>
              <a:t>Ω</a:t>
            </a:r>
            <a:r>
              <a:rPr lang="de-AT" dirty="0" smtClean="0">
                <a:latin typeface="Calibri" panose="020F0502020204030204" pitchFamily="34" charset="0"/>
                <a:cs typeface="Calibri" panose="020F0502020204030204" pitchFamily="34" charset="0"/>
              </a:rPr>
              <a:t>)</a:t>
            </a:r>
            <a:endParaRPr lang="de-DE" dirty="0" smtClean="0"/>
          </a:p>
          <a:p>
            <a:r>
              <a:rPr lang="de-DE" dirty="0" smtClean="0"/>
              <a:t>Mehr-Ebenen-Modell / 4 Fragen</a:t>
            </a:r>
          </a:p>
          <a:p>
            <a:r>
              <a:rPr lang="de-DE" dirty="0" smtClean="0"/>
              <a:t>Gruppendynamik, -analyse</a:t>
            </a:r>
          </a:p>
          <a:p>
            <a:r>
              <a:rPr lang="de-DE" dirty="0" smtClean="0"/>
              <a:t>Klare Aufgabenzuteilung</a:t>
            </a:r>
          </a:p>
          <a:p>
            <a:r>
              <a:rPr lang="de-DE" dirty="0" smtClean="0"/>
              <a:t>Gruppenprozess (1,2,3,4,0)</a:t>
            </a:r>
          </a:p>
          <a:p>
            <a:pPr marL="118872" indent="0">
              <a:buNone/>
            </a:pPr>
            <a:endParaRPr lang="de-DE" dirty="0" smtClean="0"/>
          </a:p>
        </p:txBody>
      </p:sp>
    </p:spTree>
    <p:extLst>
      <p:ext uri="{BB962C8B-B14F-4D97-AF65-F5344CB8AC3E}">
        <p14:creationId xmlns:p14="http://schemas.microsoft.com/office/powerpoint/2010/main" val="284914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63394" y="1066800"/>
            <a:ext cx="3943401" cy="1981200"/>
          </a:xfrm>
        </p:spPr>
        <p:txBody>
          <a:bodyPr/>
          <a:lstStyle/>
          <a:p>
            <a:r>
              <a:rPr lang="de-DE" sz="2400" dirty="0" smtClean="0"/>
              <a:t>Ortsgruppe </a:t>
            </a:r>
            <a:r>
              <a:rPr lang="de-DE" sz="2400" dirty="0" err="1" smtClean="0"/>
              <a:t>Peuerbach</a:t>
            </a:r>
            <a:endParaRPr lang="de-DE" sz="2400" dirty="0"/>
          </a:p>
        </p:txBody>
      </p:sp>
      <p:sp>
        <p:nvSpPr>
          <p:cNvPr id="4" name="Textplatzhalter 3"/>
          <p:cNvSpPr>
            <a:spLocks noGrp="1"/>
          </p:cNvSpPr>
          <p:nvPr>
            <p:ph type="body" sz="half" idx="2"/>
          </p:nvPr>
        </p:nvSpPr>
        <p:spPr/>
        <p:txBody>
          <a:bodyPr>
            <a:normAutofit fontScale="25000" lnSpcReduction="20000"/>
          </a:bodyPr>
          <a:lstStyle/>
          <a:p>
            <a:endParaRPr lang="de-DE" dirty="0" smtClean="0"/>
          </a:p>
          <a:p>
            <a:r>
              <a:rPr lang="de-DE" dirty="0" smtClean="0"/>
              <a:t>Im EEG wurde ein temporaler Fokus rechts vermutet.</a:t>
            </a:r>
          </a:p>
          <a:p>
            <a:r>
              <a:rPr lang="de-DE" dirty="0" smtClean="0"/>
              <a:t>Die </a:t>
            </a:r>
            <a:r>
              <a:rPr lang="de-DE" dirty="0" err="1" smtClean="0"/>
              <a:t>koronale</a:t>
            </a:r>
            <a:r>
              <a:rPr lang="de-DE" dirty="0" smtClean="0"/>
              <a:t> hochauflösende T2-gewichtete „fast-spin-echo</a:t>
            </a:r>
            <a:r>
              <a:rPr lang="de-DE" smtClean="0"/>
              <a:t>“ Magnetresonanztomographie </a:t>
            </a:r>
            <a:r>
              <a:rPr lang="de-DE" dirty="0" smtClean="0"/>
              <a:t>durch den </a:t>
            </a:r>
            <a:r>
              <a:rPr lang="de-DE" dirty="0" err="1" smtClean="0"/>
              <a:t>Hippokampus</a:t>
            </a:r>
            <a:r>
              <a:rPr lang="de-DE" dirty="0" smtClean="0"/>
              <a:t> zeigt eine pathologisch hohe Signalintensität im rechten </a:t>
            </a:r>
            <a:r>
              <a:rPr lang="de-DE" dirty="0" err="1" smtClean="0"/>
              <a:t>Hippokampus</a:t>
            </a:r>
            <a:r>
              <a:rPr lang="de-DE" dirty="0" smtClean="0"/>
              <a:t> (</a:t>
            </a:r>
            <a:r>
              <a:rPr lang="de-DE" dirty="0" err="1" smtClean="0"/>
              <a:t>weisse</a:t>
            </a:r>
            <a:r>
              <a:rPr lang="de-DE" dirty="0" smtClean="0"/>
              <a:t> Pfeile) Im Vergleich dazu der normale linke </a:t>
            </a:r>
            <a:r>
              <a:rPr lang="de-DE" dirty="0" err="1" smtClean="0"/>
              <a:t>Hippokampus</a:t>
            </a:r>
            <a:r>
              <a:rPr lang="de-DE" dirty="0" smtClean="0"/>
              <a:t> (schwarze Pfeile), vereinbar mit einer </a:t>
            </a:r>
            <a:r>
              <a:rPr lang="de-DE" dirty="0" err="1" smtClean="0"/>
              <a:t>mesialen</a:t>
            </a:r>
            <a:r>
              <a:rPr lang="de-DE" dirty="0" smtClean="0"/>
              <a:t> temporalen Sklerose</a:t>
            </a:r>
            <a:endParaRPr lang="de-DE" dirty="0"/>
          </a:p>
        </p:txBody>
      </p:sp>
      <p:pic>
        <p:nvPicPr>
          <p:cNvPr id="7" name="Bildplatzhalter 6"/>
          <p:cNvPicPr>
            <a:picLocks noGrp="1" noChangeAspect="1"/>
          </p:cNvPicPr>
          <p:nvPr>
            <p:ph type="pic" idx="1"/>
          </p:nvPr>
        </p:nvPicPr>
        <p:blipFill>
          <a:blip r:embed="rId2">
            <a:extLst>
              <a:ext uri="{28A0092B-C50C-407E-A947-70E740481C1C}">
                <a14:useLocalDpi xmlns:a14="http://schemas.microsoft.com/office/drawing/2010/main" val="0"/>
              </a:ext>
            </a:extLst>
          </a:blip>
          <a:srcRect t="6782" b="6782"/>
          <a:stretch>
            <a:fillRect/>
          </a:stretch>
        </p:blipFill>
        <p:spPr>
          <a:xfrm>
            <a:off x="1117600" y="1143000"/>
            <a:ext cx="5892800" cy="4491038"/>
          </a:xfrm>
        </p:spPr>
      </p:pic>
    </p:spTree>
    <p:extLst>
      <p:ext uri="{BB962C8B-B14F-4D97-AF65-F5344CB8AC3E}">
        <p14:creationId xmlns:p14="http://schemas.microsoft.com/office/powerpoint/2010/main" val="1483055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Grundprinzipien einer Gruppe</a:t>
            </a:r>
            <a:endParaRPr lang="de-DE" dirty="0"/>
          </a:p>
        </p:txBody>
      </p:sp>
      <p:graphicFrame>
        <p:nvGraphicFramePr>
          <p:cNvPr id="5" name="Inhaltsplatzhalter 4"/>
          <p:cNvGraphicFramePr>
            <a:graphicFrameLocks noGrp="1"/>
          </p:cNvGraphicFramePr>
          <p:nvPr>
            <p:ph idx="1"/>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35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hteck 1"/>
          <p:cNvSpPr/>
          <p:nvPr/>
        </p:nvSpPr>
        <p:spPr>
          <a:xfrm>
            <a:off x="3096125" y="216848"/>
            <a:ext cx="6789020" cy="6757747"/>
          </a:xfrm>
          <a:prstGeom prst="rect">
            <a:avLst/>
          </a:prstGeom>
        </p:spPr>
        <p:txBody>
          <a:bodyPr wrap="square">
            <a:spAutoFit/>
          </a:bodyPr>
          <a:lstStyle/>
          <a:p>
            <a:pPr>
              <a:lnSpc>
                <a:spcPct val="115000"/>
              </a:lnSpc>
              <a:spcAft>
                <a:spcPts val="1000"/>
              </a:spcAft>
            </a:pPr>
            <a:r>
              <a:rPr lang="de-AT" sz="2000" dirty="0" smtClean="0">
                <a:latin typeface="Times New Roman" panose="02020603050405020304" pitchFamily="18" charset="0"/>
                <a:ea typeface="Calibri" panose="020F0502020204030204" pitchFamily="34" charset="0"/>
                <a:cs typeface="Times New Roman" panose="02020603050405020304" pitchFamily="18" charset="0"/>
              </a:rPr>
              <a:t>3 LEITLINIEN </a:t>
            </a:r>
            <a:endParaRPr lang="de-AT"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dirty="0">
                <a:latin typeface="Times New Roman" panose="02020603050405020304" pitchFamily="18" charset="0"/>
                <a:ea typeface="Calibri" panose="020F0502020204030204" pitchFamily="34" charset="0"/>
                <a:cs typeface="Times New Roman" panose="02020603050405020304" pitchFamily="18" charset="0"/>
              </a:rPr>
              <a:t> </a:t>
            </a:r>
            <a:endParaRPr lang="de-A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a:latin typeface="Times New Roman" panose="02020603050405020304" pitchFamily="18" charset="0"/>
                <a:ea typeface="Calibri" panose="020F0502020204030204" pitchFamily="34" charset="0"/>
                <a:cs typeface="Times New Roman" panose="02020603050405020304" pitchFamily="18" charset="0"/>
              </a:rPr>
              <a:t> </a:t>
            </a:r>
            <a:endParaRPr lang="de-A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dirty="0">
                <a:latin typeface="Calibri" panose="020F0502020204030204" pitchFamily="34" charset="0"/>
                <a:ea typeface="Calibri" panose="020F0502020204030204" pitchFamily="34" charset="0"/>
                <a:cs typeface="Calibri" panose="020F0502020204030204" pitchFamily="34" charset="0"/>
              </a:rPr>
              <a:t>auf die man sich in einer Diskussion berufen kann,  um selbst eine Grenze setzen zu können.</a:t>
            </a:r>
            <a:endParaRPr lang="de-AT"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dirty="0">
                <a:latin typeface="Calibri" panose="020F0502020204030204" pitchFamily="34" charset="0"/>
                <a:ea typeface="Calibri" panose="020F0502020204030204" pitchFamily="34" charset="0"/>
                <a:cs typeface="Calibri" panose="020F0502020204030204" pitchFamily="34" charset="0"/>
              </a:rPr>
              <a:t> </a:t>
            </a:r>
            <a:endParaRPr lang="de-A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de-AT" i="1" dirty="0">
                <a:latin typeface="Calibri" panose="020F0502020204030204" pitchFamily="34" charset="0"/>
                <a:ea typeface="Calibri" panose="020F0502020204030204" pitchFamily="34" charset="0"/>
                <a:cs typeface="Calibri" panose="020F0502020204030204" pitchFamily="34" charset="0"/>
              </a:rPr>
              <a:t>Wechselseitige Bereicherung und Fortschritt in der Erkenntnis</a:t>
            </a:r>
            <a:r>
              <a:rPr lang="de-AT" dirty="0">
                <a:latin typeface="Calibri" panose="020F0502020204030204" pitchFamily="34" charset="0"/>
                <a:ea typeface="Calibri" panose="020F0502020204030204" pitchFamily="34" charset="0"/>
                <a:cs typeface="Calibri" panose="020F0502020204030204" pitchFamily="34" charset="0"/>
              </a:rPr>
              <a:t>, d.h. es wird die Möglichkeit eingeräumt, voneinander etwas zu lernen, was man vorher noch nicht gewusst hat</a:t>
            </a:r>
            <a:r>
              <a:rPr lang="de-AT"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spcAft>
                <a:spcPts val="0"/>
              </a:spcAft>
              <a:buFont typeface="+mj-lt"/>
              <a:buAutoNum type="arabicPeriod"/>
            </a:pPr>
            <a:endParaRPr lang="de-A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de-AT" i="1" dirty="0">
                <a:latin typeface="Calibri" panose="020F0502020204030204" pitchFamily="34" charset="0"/>
                <a:ea typeface="Calibri" panose="020F0502020204030204" pitchFamily="34" charset="0"/>
                <a:cs typeface="Calibri" panose="020F0502020204030204" pitchFamily="34" charset="0"/>
              </a:rPr>
              <a:t>Gegenseitiges Befragen und Herausfordern</a:t>
            </a:r>
            <a:r>
              <a:rPr lang="de-AT" dirty="0">
                <a:latin typeface="Calibri" panose="020F0502020204030204" pitchFamily="34" charset="0"/>
                <a:ea typeface="Calibri" panose="020F0502020204030204" pitchFamily="34" charset="0"/>
                <a:cs typeface="Calibri" panose="020F0502020204030204" pitchFamily="34" charset="0"/>
              </a:rPr>
              <a:t>, d.h. auch die Möglichkeit Fehler einzugestehen, muss eingeräumt werden</a:t>
            </a:r>
            <a:r>
              <a:rPr lang="de-AT"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spcAft>
                <a:spcPts val="0"/>
              </a:spcAft>
              <a:buFont typeface="+mj-lt"/>
              <a:buAutoNum type="arabicPeriod"/>
            </a:pPr>
            <a:endParaRPr lang="de-A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de-AT" i="1" dirty="0">
                <a:latin typeface="Calibri" panose="020F0502020204030204" pitchFamily="34" charset="0"/>
                <a:ea typeface="Calibri" panose="020F0502020204030204" pitchFamily="34" charset="0"/>
                <a:cs typeface="Calibri" panose="020F0502020204030204" pitchFamily="34" charset="0"/>
              </a:rPr>
              <a:t>Die Möglichkeit der Entscheidung</a:t>
            </a:r>
            <a:r>
              <a:rPr lang="de-AT" dirty="0">
                <a:latin typeface="Calibri" panose="020F0502020204030204" pitchFamily="34" charset="0"/>
                <a:ea typeface="Calibri" panose="020F0502020204030204" pitchFamily="34" charset="0"/>
                <a:cs typeface="Calibri" panose="020F0502020204030204" pitchFamily="34" charset="0"/>
              </a:rPr>
              <a:t>, d.h. eine frühere Position kann aufgegeben bzw. erweitert werden.</a:t>
            </a:r>
            <a:endParaRPr lang="de-AT"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de-AT" dirty="0">
                <a:latin typeface="Calibri" panose="020F0502020204030204" pitchFamily="34" charset="0"/>
                <a:ea typeface="Calibri" panose="020F0502020204030204" pitchFamily="34" charset="0"/>
                <a:cs typeface="Calibri" panose="020F0502020204030204" pitchFamily="34" charset="0"/>
              </a:rPr>
              <a:t> </a:t>
            </a:r>
            <a:endParaRPr lang="de-A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de-AT" dirty="0">
                <a:latin typeface="Times New Roman" panose="02020603050405020304" pitchFamily="18" charset="0"/>
                <a:ea typeface="Calibri" panose="020F0502020204030204" pitchFamily="34" charset="0"/>
                <a:cs typeface="Times New Roman" panose="02020603050405020304" pitchFamily="18" charset="0"/>
              </a:rPr>
              <a:t>nach Dekan</a:t>
            </a:r>
            <a:r>
              <a:rPr lang="de-AT" baseline="30000" dirty="0">
                <a:latin typeface="Times New Roman" panose="02020603050405020304" pitchFamily="18" charset="0"/>
                <a:ea typeface="Calibri" panose="020F0502020204030204" pitchFamily="34" charset="0"/>
                <a:cs typeface="Times New Roman" panose="02020603050405020304" pitchFamily="18" charset="0"/>
              </a:rPr>
              <a:t>in</a:t>
            </a:r>
            <a:r>
              <a:rPr lang="de-AT" dirty="0">
                <a:latin typeface="Times New Roman" panose="02020603050405020304" pitchFamily="18" charset="0"/>
                <a:ea typeface="Calibri" panose="020F0502020204030204" pitchFamily="34" charset="0"/>
                <a:cs typeface="Times New Roman" panose="02020603050405020304" pitchFamily="18" charset="0"/>
              </a:rPr>
              <a:t> Prof.</a:t>
            </a:r>
            <a:r>
              <a:rPr lang="de-AT" baseline="30000" dirty="0">
                <a:latin typeface="Times New Roman" panose="02020603050405020304" pitchFamily="18" charset="0"/>
                <a:ea typeface="Calibri" panose="020F0502020204030204" pitchFamily="34" charset="0"/>
                <a:cs typeface="Times New Roman" panose="02020603050405020304" pitchFamily="18" charset="0"/>
              </a:rPr>
              <a:t>in</a:t>
            </a:r>
            <a:r>
              <a:rPr lang="de-AT" dirty="0">
                <a:latin typeface="Times New Roman" panose="02020603050405020304" pitchFamily="18" charset="0"/>
                <a:ea typeface="Calibri" panose="020F0502020204030204" pitchFamily="34" charset="0"/>
                <a:cs typeface="Times New Roman" panose="02020603050405020304" pitchFamily="18" charset="0"/>
              </a:rPr>
              <a:t> </a:t>
            </a:r>
            <a:r>
              <a:rPr lang="de-AT" dirty="0" err="1">
                <a:latin typeface="Times New Roman" panose="02020603050405020304" pitchFamily="18" charset="0"/>
                <a:ea typeface="Calibri" panose="020F0502020204030204" pitchFamily="34" charset="0"/>
                <a:cs typeface="Times New Roman" panose="02020603050405020304" pitchFamily="18" charset="0"/>
              </a:rPr>
              <a:t>Wustmans</a:t>
            </a:r>
            <a:r>
              <a:rPr lang="de-AT" dirty="0">
                <a:latin typeface="Times New Roman" panose="02020603050405020304" pitchFamily="18" charset="0"/>
                <a:ea typeface="Calibri" panose="020F0502020204030204" pitchFamily="34" charset="0"/>
                <a:cs typeface="Times New Roman" panose="02020603050405020304" pitchFamily="18" charset="0"/>
              </a:rPr>
              <a:t> Hildegard, VL, KTU LINZ 2012</a:t>
            </a:r>
            <a:endParaRPr lang="de-AT"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AT" sz="1200" dirty="0">
                <a:latin typeface="Calibri" panose="020F0502020204030204" pitchFamily="34" charset="0"/>
                <a:ea typeface="Calibri" panose="020F0502020204030204" pitchFamily="34" charset="0"/>
                <a:cs typeface="Times New Roman" panose="02020603050405020304" pitchFamily="18" charset="0"/>
              </a:rPr>
              <a:t> </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230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FFFF00"/>
          </a:fgClr>
          <a:bgClr>
            <a:schemeClr val="bg1"/>
          </a:bgClr>
        </a:pattFill>
        <a:effectLst/>
      </p:bgPr>
    </p:bg>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638476" y="2566737"/>
            <a:ext cx="10871200" cy="3992563"/>
          </a:xfrm>
          <a:solidFill>
            <a:schemeClr val="bg1"/>
          </a:solidFill>
        </p:spPr>
        <p:txBody>
          <a:bodyPr/>
          <a:lstStyle/>
          <a:p>
            <a:r>
              <a:rPr lang="de-AT" dirty="0"/>
              <a:t>Beachte Hindernisse auf deinem Weg, deine eigenen und die von anderen. Störungen haben Vorrang (ohne ihre Lösung wird Wachstum erschwert oder verhindert</a:t>
            </a:r>
            <a:r>
              <a:rPr lang="de-AT" dirty="0" smtClean="0"/>
              <a:t>).</a:t>
            </a:r>
            <a:endParaRPr lang="de-AT" dirty="0"/>
          </a:p>
          <a:p>
            <a:r>
              <a:rPr lang="de-AT" dirty="0"/>
              <a:t>Donau-Uni Krems WS/SS </a:t>
            </a:r>
            <a:r>
              <a:rPr lang="de-AT" dirty="0" smtClean="0"/>
              <a:t>2017/2018 </a:t>
            </a:r>
            <a:endParaRPr lang="de-AT" dirty="0"/>
          </a:p>
          <a:p>
            <a:r>
              <a:rPr lang="de-AT" dirty="0"/>
              <a:t>politische Bildung</a:t>
            </a:r>
          </a:p>
          <a:p>
            <a:r>
              <a:rPr lang="de-AT" dirty="0"/>
              <a:t>Dr.med. univ. et med. </a:t>
            </a:r>
            <a:r>
              <a:rPr lang="de-AT" dirty="0" err="1"/>
              <a:t>science</a:t>
            </a:r>
            <a:r>
              <a:rPr lang="de-AT" dirty="0"/>
              <a:t> Martin Karl Gollner</a:t>
            </a:r>
          </a:p>
          <a:p>
            <a:endParaRPr lang="de-AT" dirty="0"/>
          </a:p>
        </p:txBody>
      </p:sp>
      <p:sp>
        <p:nvSpPr>
          <p:cNvPr id="2" name="Textfeld 1"/>
          <p:cNvSpPr txBox="1"/>
          <p:nvPr/>
        </p:nvSpPr>
        <p:spPr>
          <a:xfrm>
            <a:off x="3811604" y="1020278"/>
            <a:ext cx="4312118" cy="646331"/>
          </a:xfrm>
          <a:prstGeom prst="rect">
            <a:avLst/>
          </a:prstGeom>
          <a:noFill/>
        </p:spPr>
        <p:txBody>
          <a:bodyPr wrap="square" rtlCol="0">
            <a:spAutoFit/>
          </a:bodyPr>
          <a:lstStyle/>
          <a:p>
            <a:r>
              <a:rPr lang="de-AT" sz="3600" dirty="0" smtClean="0"/>
              <a:t>FAZIT</a:t>
            </a:r>
            <a:endParaRPr lang="de-AT" sz="3600" dirty="0"/>
          </a:p>
        </p:txBody>
      </p:sp>
    </p:spTree>
    <p:extLst>
      <p:ext uri="{BB962C8B-B14F-4D97-AF65-F5344CB8AC3E}">
        <p14:creationId xmlns:p14="http://schemas.microsoft.com/office/powerpoint/2010/main" val="2153386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04" y="125129"/>
            <a:ext cx="10058400" cy="2452837"/>
          </a:xfrm>
          <a:prstGeom prst="rect">
            <a:avLst/>
          </a:prstGeom>
        </p:spPr>
      </p:pic>
      <p:sp>
        <p:nvSpPr>
          <p:cNvPr id="3" name="Textfeld 2"/>
          <p:cNvSpPr txBox="1"/>
          <p:nvPr/>
        </p:nvSpPr>
        <p:spPr>
          <a:xfrm>
            <a:off x="2685448" y="3185962"/>
            <a:ext cx="8595360" cy="1446550"/>
          </a:xfrm>
          <a:prstGeom prst="rect">
            <a:avLst/>
          </a:prstGeom>
          <a:noFill/>
        </p:spPr>
        <p:txBody>
          <a:bodyPr wrap="square" rtlCol="0">
            <a:spAutoFit/>
          </a:bodyPr>
          <a:lstStyle/>
          <a:p>
            <a:endParaRPr lang="de-AT" sz="4400" dirty="0" smtClean="0"/>
          </a:p>
          <a:p>
            <a:r>
              <a:rPr lang="de-AT" sz="4400" dirty="0" smtClean="0"/>
              <a:t>Danke für die Aufmerksamkeit</a:t>
            </a:r>
            <a:endParaRPr lang="de-AT" sz="4400" dirty="0"/>
          </a:p>
        </p:txBody>
      </p:sp>
    </p:spTree>
    <p:extLst>
      <p:ext uri="{BB962C8B-B14F-4D97-AF65-F5344CB8AC3E}">
        <p14:creationId xmlns:p14="http://schemas.microsoft.com/office/powerpoint/2010/main" val="22714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Charakteren einer Gruppe</a:t>
            </a:r>
            <a:endParaRPr lang="de-DE" dirty="0"/>
          </a:p>
        </p:txBody>
      </p:sp>
      <p:graphicFrame>
        <p:nvGraphicFramePr>
          <p:cNvPr id="9" name="Inhaltsplatzhalter 8"/>
          <p:cNvGraphicFramePr>
            <a:graphicFrameLocks noGrp="1"/>
          </p:cNvGraphicFramePr>
          <p:nvPr>
            <p:ph idx="1"/>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5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Hermeneutische Spirale</a:t>
            </a:r>
            <a:endParaRPr lang="de-DE" dirty="0"/>
          </a:p>
        </p:txBody>
      </p:sp>
      <p:graphicFrame>
        <p:nvGraphicFramePr>
          <p:cNvPr id="5" name="Inhaltsplatzhalter 4"/>
          <p:cNvGraphicFramePr>
            <a:graphicFrameLocks noGrp="1"/>
          </p:cNvGraphicFramePr>
          <p:nvPr>
            <p:ph idx="1"/>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40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extfeld 1"/>
          <p:cNvSpPr txBox="1"/>
          <p:nvPr/>
        </p:nvSpPr>
        <p:spPr>
          <a:xfrm>
            <a:off x="3465096" y="1029782"/>
            <a:ext cx="6564429" cy="3354765"/>
          </a:xfrm>
          <a:prstGeom prst="rect">
            <a:avLst/>
          </a:prstGeom>
          <a:noFill/>
        </p:spPr>
        <p:txBody>
          <a:bodyPr wrap="square" rtlCol="0">
            <a:spAutoFit/>
          </a:bodyPr>
          <a:lstStyle/>
          <a:p>
            <a:r>
              <a:rPr lang="de-DE" sz="3600" b="1" dirty="0" smtClean="0"/>
              <a:t>GRUPPENDYNAMIK</a:t>
            </a:r>
          </a:p>
          <a:p>
            <a:endParaRPr lang="de-DE" sz="3600" b="1" dirty="0" smtClean="0"/>
          </a:p>
          <a:p>
            <a:r>
              <a:rPr lang="de-DE" sz="2800" dirty="0" smtClean="0"/>
              <a:t>I 	AUFTAUEN		=	UNFREEZEN</a:t>
            </a:r>
          </a:p>
          <a:p>
            <a:endParaRPr lang="de-DE" sz="2800" dirty="0" smtClean="0"/>
          </a:p>
          <a:p>
            <a:r>
              <a:rPr lang="de-DE" sz="2800" dirty="0" smtClean="0"/>
              <a:t>II 	VERÄNDERN		=	CHANGE</a:t>
            </a:r>
          </a:p>
          <a:p>
            <a:endParaRPr lang="de-DE" sz="2800" dirty="0" smtClean="0"/>
          </a:p>
          <a:p>
            <a:r>
              <a:rPr lang="de-DE" sz="2800" kern="1200" dirty="0" smtClean="0">
                <a:solidFill>
                  <a:schemeClr val="tx1"/>
                </a:solidFill>
              </a:rPr>
              <a:t>III 	STABILISIEREN	=	REFREEZEN</a:t>
            </a:r>
            <a:endParaRPr lang="de-DE" sz="2800" kern="1200" dirty="0">
              <a:solidFill>
                <a:schemeClr val="tx1"/>
              </a:solidFill>
            </a:endParaRPr>
          </a:p>
        </p:txBody>
      </p:sp>
    </p:spTree>
    <p:extLst>
      <p:ext uri="{BB962C8B-B14F-4D97-AF65-F5344CB8AC3E}">
        <p14:creationId xmlns:p14="http://schemas.microsoft.com/office/powerpoint/2010/main" val="171863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 y="0"/>
            <a:ext cx="12262584" cy="7016817"/>
          </a:xfrm>
          <a:solidFill>
            <a:srgbClr val="FFFF00"/>
          </a:solidFill>
        </p:spPr>
        <p:txBody>
          <a:bodyPr>
            <a:normAutofit fontScale="92500" lnSpcReduction="10000"/>
          </a:bodyPr>
          <a:lstStyle/>
          <a:p>
            <a:pPr marL="82296" indent="0" algn="just">
              <a:buNone/>
            </a:pPr>
            <a:r>
              <a:rPr lang="de-DE" sz="2000" dirty="0" smtClean="0"/>
              <a:t>		</a:t>
            </a:r>
            <a:r>
              <a:rPr lang="de-AT" sz="3000" b="1" dirty="0" smtClean="0"/>
              <a:t>Gruppendynamik-Gruppenanalyse-Gruppenprozess </a:t>
            </a:r>
            <a:endParaRPr lang="de-AT" sz="3000" dirty="0"/>
          </a:p>
          <a:p>
            <a:pPr marL="82296" indent="0">
              <a:buNone/>
            </a:pPr>
            <a:r>
              <a:rPr lang="de-AT" sz="2000" b="1" dirty="0" smtClean="0"/>
              <a:t>Allgemein</a:t>
            </a:r>
            <a:endParaRPr lang="de-AT" sz="2000" dirty="0"/>
          </a:p>
          <a:p>
            <a:r>
              <a:rPr lang="de-AT" sz="2000" dirty="0"/>
              <a:t>möglichst ohne Zensur zu äußern, was einem spontan in den Sinn kommt.</a:t>
            </a:r>
          </a:p>
          <a:p>
            <a:r>
              <a:rPr lang="de-AT" sz="2000" dirty="0"/>
              <a:t>tendenziell wird eine wertende, verstehende und am Verstehen interessierte Haltung gefördert.</a:t>
            </a:r>
          </a:p>
          <a:p>
            <a:r>
              <a:rPr lang="de-AT" sz="2000" dirty="0"/>
              <a:t>Zielgerichtete Interpretation</a:t>
            </a:r>
          </a:p>
          <a:p>
            <a:r>
              <a:rPr lang="de-AT" sz="2000" dirty="0"/>
              <a:t>Gruppendynamik ist etwas was kontinuierlich zwischen Menschen zwingend passiert.</a:t>
            </a:r>
          </a:p>
          <a:p>
            <a:r>
              <a:rPr lang="de-AT" sz="2000" dirty="0"/>
              <a:t>Eine Gruppe ist wie ein eigenständiger </a:t>
            </a:r>
            <a:r>
              <a:rPr lang="de-AT" sz="2000" dirty="0" smtClean="0"/>
              <a:t>Organismus - </a:t>
            </a:r>
            <a:r>
              <a:rPr lang="de-AT" sz="2000" dirty="0"/>
              <a:t>Wir waren das.</a:t>
            </a:r>
          </a:p>
          <a:p>
            <a:r>
              <a:rPr lang="de-AT" sz="2000" dirty="0"/>
              <a:t>Es wird ein sozialpsychologischen soziologisches und tiefenpsychologisches Konzept und Theorien aufgeschlagen zum Verständnis von Gruppenphasen und Gruppenprozessen.</a:t>
            </a:r>
          </a:p>
          <a:p>
            <a:r>
              <a:rPr lang="de-AT" sz="2000" dirty="0"/>
              <a:t>Was ist eine Gruppe?</a:t>
            </a:r>
          </a:p>
          <a:p>
            <a:r>
              <a:rPr lang="de-AT" sz="2000" dirty="0"/>
              <a:t>relative Kleinheit: </a:t>
            </a:r>
            <a:r>
              <a:rPr lang="de-AT" sz="2000" dirty="0" smtClean="0"/>
              <a:t>3 – ca. </a:t>
            </a:r>
            <a:r>
              <a:rPr lang="de-AT" sz="2000" dirty="0"/>
              <a:t>25 Personen</a:t>
            </a:r>
          </a:p>
          <a:p>
            <a:r>
              <a:rPr lang="de-AT" sz="2000" dirty="0"/>
              <a:t>unmittelbarer (</a:t>
            </a:r>
            <a:r>
              <a:rPr lang="de-AT" sz="2000" dirty="0" err="1"/>
              <a:t>face</a:t>
            </a:r>
            <a:r>
              <a:rPr lang="de-AT" sz="2000" dirty="0"/>
              <a:t> to </a:t>
            </a:r>
            <a:r>
              <a:rPr lang="de-AT" sz="2000" dirty="0" err="1"/>
              <a:t>face</a:t>
            </a:r>
            <a:r>
              <a:rPr lang="de-AT" sz="2000" dirty="0"/>
              <a:t>) Kontakt</a:t>
            </a:r>
          </a:p>
          <a:p>
            <a:r>
              <a:rPr lang="de-AT" sz="2000" dirty="0"/>
              <a:t>gemeinsame </a:t>
            </a:r>
            <a:r>
              <a:rPr lang="de-AT" sz="2000" dirty="0" smtClean="0"/>
              <a:t>Ziele </a:t>
            </a:r>
            <a:r>
              <a:rPr lang="de-AT" sz="2000" dirty="0"/>
              <a:t>und Werte</a:t>
            </a:r>
          </a:p>
          <a:p>
            <a:r>
              <a:rPr lang="de-AT" sz="2000" dirty="0"/>
              <a:t>relatives zeitliches Überdauern</a:t>
            </a:r>
          </a:p>
          <a:p>
            <a:r>
              <a:rPr lang="de-AT" sz="2000" dirty="0"/>
              <a:t>Was ist Position?</a:t>
            </a:r>
          </a:p>
          <a:p>
            <a:r>
              <a:rPr lang="de-AT" sz="2000" dirty="0"/>
              <a:t>beschreiben den formalen Platz, den jemand in einem System hier Gruppe hat</a:t>
            </a:r>
          </a:p>
          <a:p>
            <a:r>
              <a:rPr lang="de-AT" sz="2000" dirty="0"/>
              <a:t>Was ist Funktion?</a:t>
            </a:r>
          </a:p>
          <a:p>
            <a:r>
              <a:rPr lang="de-AT" sz="2000" dirty="0"/>
              <a:t>das ist der abgegrenzte Aufgabenbereich, der Beitrag, der durch </a:t>
            </a:r>
            <a:r>
              <a:rPr lang="de-AT" sz="2000" dirty="0" smtClean="0"/>
              <a:t>sie/ihn </a:t>
            </a:r>
            <a:r>
              <a:rPr lang="de-AT" sz="2000" dirty="0"/>
              <a:t>in der Organisation zu leisten ist.</a:t>
            </a:r>
          </a:p>
          <a:p>
            <a:r>
              <a:rPr lang="de-AT" sz="2000" dirty="0"/>
              <a:t>Was ist Rolle?</a:t>
            </a:r>
          </a:p>
          <a:p>
            <a:r>
              <a:rPr lang="de-AT" sz="2000" dirty="0"/>
              <a:t>beschreibt die soziokulturell vereinbarte Verhaltenserwartung</a:t>
            </a:r>
          </a:p>
          <a:p>
            <a:pPr>
              <a:buNone/>
            </a:pPr>
            <a:endParaRPr lang="de-DE" sz="2000" dirty="0"/>
          </a:p>
        </p:txBody>
      </p:sp>
    </p:spTree>
    <p:extLst>
      <p:ext uri="{BB962C8B-B14F-4D97-AF65-F5344CB8AC3E}">
        <p14:creationId xmlns:p14="http://schemas.microsoft.com/office/powerpoint/2010/main" val="215701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p:txBody>
          <a:bodyPr>
            <a:normAutofit fontScale="47500" lnSpcReduction="20000"/>
          </a:bodyPr>
          <a:lstStyle/>
          <a:p>
            <a:r>
              <a:rPr lang="de-AT" sz="4200" b="1" dirty="0"/>
              <a:t>Grundprinzip der Gruppendynamik</a:t>
            </a:r>
            <a:r>
              <a:rPr lang="de-AT" sz="4200" dirty="0"/>
              <a:t>:</a:t>
            </a:r>
          </a:p>
          <a:p>
            <a:r>
              <a:rPr lang="de-AT" dirty="0"/>
              <a:t>Aufbauen</a:t>
            </a:r>
          </a:p>
          <a:p>
            <a:r>
              <a:rPr lang="de-AT" dirty="0"/>
              <a:t>Verändern</a:t>
            </a:r>
          </a:p>
          <a:p>
            <a:r>
              <a:rPr lang="de-AT" dirty="0"/>
              <a:t>Stabilisieren</a:t>
            </a:r>
          </a:p>
          <a:p>
            <a:r>
              <a:rPr lang="de-AT" dirty="0"/>
              <a:t>Jeder muss für sich sein eigenes „back </a:t>
            </a:r>
            <a:r>
              <a:rPr lang="de-AT" dirty="0" err="1"/>
              <a:t>home</a:t>
            </a:r>
            <a:r>
              <a:rPr lang="de-AT" dirty="0"/>
              <a:t>“ ins Auge fassen.</a:t>
            </a:r>
          </a:p>
          <a:p>
            <a:r>
              <a:rPr lang="de-AT" dirty="0"/>
              <a:t>Allgemeine Rang Dynamik am Beispiel der politischen Gruppe TOP</a:t>
            </a:r>
          </a:p>
          <a:p>
            <a:r>
              <a:rPr lang="de-AT" b="1" dirty="0"/>
              <a:t>Alpha</a:t>
            </a:r>
            <a:r>
              <a:rPr lang="de-AT" dirty="0"/>
              <a:t> ist eine Position, aus der eine Bewegung vorgeschlagen wird und entsteht. es gibt vorerst keine Bewegungsrichtung nur eine Außengrenze </a:t>
            </a:r>
            <a:endParaRPr lang="de-AT" dirty="0" smtClean="0"/>
          </a:p>
          <a:p>
            <a:r>
              <a:rPr lang="de-AT" dirty="0" smtClean="0"/>
              <a:t>(</a:t>
            </a:r>
            <a:r>
              <a:rPr lang="de-AT" dirty="0"/>
              <a:t>Wir-Beziehung)</a:t>
            </a:r>
          </a:p>
          <a:p>
            <a:r>
              <a:rPr lang="de-AT" dirty="0"/>
              <a:t>Alpha bekommt seine Position durch die attraktivste Konfrontation mit einem äußeren Gegner.</a:t>
            </a:r>
          </a:p>
          <a:p>
            <a:r>
              <a:rPr lang="de-AT" b="1" dirty="0"/>
              <a:t>Beta</a:t>
            </a:r>
            <a:endParaRPr lang="de-AT" dirty="0"/>
          </a:p>
          <a:p>
            <a:r>
              <a:rPr lang="de-AT" dirty="0"/>
              <a:t>ist die Position am Rande, die mitmacht, aber auch andere Ziele im Auge hat. Ihr Gewicht hängt von der Distanz zu Alpha ab. Das Beta-Engagement bleibt daher relativ unverlässlich und muss gegebenenfalls durch Leistung nachgewiesen werden. (Christian)</a:t>
            </a:r>
          </a:p>
          <a:p>
            <a:pPr>
              <a:buNone/>
            </a:pPr>
            <a:endParaRPr lang="de-DE" dirty="0"/>
          </a:p>
        </p:txBody>
      </p:sp>
      <p:sp>
        <p:nvSpPr>
          <p:cNvPr id="4" name="Inhaltsplatzhalter 3"/>
          <p:cNvSpPr>
            <a:spLocks noGrp="1"/>
          </p:cNvSpPr>
          <p:nvPr>
            <p:ph sz="half" idx="2"/>
          </p:nvPr>
        </p:nvSpPr>
        <p:spPr/>
        <p:txBody>
          <a:bodyPr>
            <a:normAutofit fontScale="47500" lnSpcReduction="20000"/>
          </a:bodyPr>
          <a:lstStyle/>
          <a:p>
            <a:r>
              <a:rPr lang="de-AT" b="1" dirty="0"/>
              <a:t>Gamma</a:t>
            </a:r>
            <a:r>
              <a:rPr lang="de-AT" dirty="0"/>
              <a:t> ist der Bereich der Nachfolge, die sich dem Vorschlag aus Alpha anschließt. Erst mit der Nachfolge erreicht der Alpha-Anspruch Wirkgewicht (Wirklichkeit).</a:t>
            </a:r>
          </a:p>
          <a:p>
            <a:r>
              <a:rPr lang="de-AT" dirty="0"/>
              <a:t>Gamma gehört zum Gros der Gruppe und </a:t>
            </a:r>
            <a:r>
              <a:rPr lang="de-AT" dirty="0" smtClean="0"/>
              <a:t>taucht </a:t>
            </a:r>
            <a:r>
              <a:rPr lang="de-AT" dirty="0"/>
              <a:t>ganz in deren Kollektivität ein. Die Gammas identifizieren sich mit dem Alpha. Sie tragen die Leistung der Gruppe, sind aber nicht mit der Willensbildung belastet. Sie tun die wichtige Arbeit. (Steffi, Elmar, Felix, Helmut, Elisabeth)</a:t>
            </a:r>
          </a:p>
          <a:p>
            <a:r>
              <a:rPr lang="de-AT" dirty="0"/>
              <a:t>Sie verhalten sich aber auch ihrerseits zum Rang-Letzten der Gruppe: Gehen die Gammas zögerlich auf jeden Omega-Einwand ein? verhandeln sie? reagieren sie barsch und aggressiv?</a:t>
            </a:r>
          </a:p>
          <a:p>
            <a:r>
              <a:rPr lang="de-AT" dirty="0"/>
              <a:t>Beispiel Gernot war </a:t>
            </a:r>
            <a:r>
              <a:rPr lang="de-AT" b="1" dirty="0"/>
              <a:t>Omega</a:t>
            </a:r>
            <a:r>
              <a:rPr lang="de-AT" dirty="0"/>
              <a:t>, dann Katrin</a:t>
            </a:r>
          </a:p>
          <a:p>
            <a:r>
              <a:rPr lang="de-AT" dirty="0"/>
              <a:t>Ist die Abschluss Position dessen, der am längsten brauchte, um sich der Initiative anzuschließen. Sein Zögern repräsentiert die Gegenkräfte, die in der Entscheidung zur Gruppenbewegung überwunden werden müssen. Das Omega ist die Person, die die Gegenposition zum Alpha bildet. Sie hat einen kritischen Blick auf das „G“ und das Alpha sowie das Geschehen in der Gruppe allgemein.</a:t>
            </a:r>
          </a:p>
          <a:p>
            <a:pPr>
              <a:buNone/>
            </a:pPr>
            <a:r>
              <a:rPr lang="de-AT" b="1" dirty="0" smtClean="0"/>
              <a:t>	„</a:t>
            </a:r>
            <a:r>
              <a:rPr lang="de-AT" b="1" dirty="0"/>
              <a:t>G“ die </a:t>
            </a:r>
            <a:r>
              <a:rPr lang="de-AT" b="1" dirty="0" smtClean="0"/>
              <a:t>Gegenposition</a:t>
            </a:r>
          </a:p>
          <a:p>
            <a:pPr>
              <a:buNone/>
            </a:pPr>
            <a:r>
              <a:rPr lang="de-AT" dirty="0" smtClean="0"/>
              <a:t>	Im </a:t>
            </a:r>
            <a:r>
              <a:rPr lang="de-AT" dirty="0"/>
              <a:t>sozialen Raum gilt: „G“ = Alpha der Gegenbewegung (Wolfgang)</a:t>
            </a:r>
          </a:p>
          <a:p>
            <a:pPr>
              <a:buNone/>
            </a:pPr>
            <a:endParaRPr lang="de-AT" dirty="0"/>
          </a:p>
          <a:p>
            <a:pPr>
              <a:buNone/>
            </a:pPr>
            <a:endParaRPr lang="de-DE" dirty="0"/>
          </a:p>
        </p:txBody>
      </p:sp>
      <p:sp>
        <p:nvSpPr>
          <p:cNvPr id="5" name="Titel 4"/>
          <p:cNvSpPr>
            <a:spLocks noGrp="1"/>
          </p:cNvSpPr>
          <p:nvPr>
            <p:ph type="title"/>
          </p:nvPr>
        </p:nvSpPr>
        <p:spPr/>
        <p:txBody>
          <a:bodyPr/>
          <a:lstStyle/>
          <a:p>
            <a:r>
              <a:rPr lang="de-AT" dirty="0" smtClean="0"/>
              <a:t>Gruppenanalyse</a:t>
            </a:r>
            <a:endParaRPr lang="de-AT" dirty="0"/>
          </a:p>
        </p:txBody>
      </p:sp>
    </p:spTree>
    <p:extLst>
      <p:ext uri="{BB962C8B-B14F-4D97-AF65-F5344CB8AC3E}">
        <p14:creationId xmlns:p14="http://schemas.microsoft.com/office/powerpoint/2010/main" val="344869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Gruppenprozess</a:t>
            </a:r>
            <a:endParaRPr lang="de-DE" dirty="0"/>
          </a:p>
        </p:txBody>
      </p:sp>
      <p:sp>
        <p:nvSpPr>
          <p:cNvPr id="4" name="Textplatzhalter 3"/>
          <p:cNvSpPr>
            <a:spLocks noGrp="1"/>
          </p:cNvSpPr>
          <p:nvPr>
            <p:ph type="body" idx="2"/>
          </p:nvPr>
        </p:nvSpPr>
        <p:spPr>
          <a:xfrm>
            <a:off x="609598" y="1406962"/>
            <a:ext cx="11582402" cy="5051590"/>
          </a:xfrm>
        </p:spPr>
        <p:txBody>
          <a:bodyPr>
            <a:normAutofit fontScale="92500" lnSpcReduction="20000"/>
          </a:bodyPr>
          <a:lstStyle/>
          <a:p>
            <a:r>
              <a:rPr lang="de-AT" b="1" dirty="0"/>
              <a:t>Beobachter aus teilexzentrischen Positionen</a:t>
            </a:r>
            <a:r>
              <a:rPr lang="de-AT" dirty="0"/>
              <a:t> sind Personen, die nicht im Zentrum stehen, oder stehen wollen, aber durchaus mitbetroffen sein können. (Gunnar)</a:t>
            </a:r>
          </a:p>
          <a:p>
            <a:r>
              <a:rPr lang="de-AT" b="1" dirty="0"/>
              <a:t>Beobachter aus exzentrischer Position</a:t>
            </a:r>
            <a:r>
              <a:rPr lang="de-AT" dirty="0"/>
              <a:t> bringt ebenfalls eine eigene Perspektive, wobei hier noch die Sichtweise unter unterschiedlichen Optiken der unterschiedlichen Schulen wesentlich ist, diese Sichtweisen können auch korrespondierend sein. (Gunnar, Sabrina)</a:t>
            </a:r>
          </a:p>
          <a:p>
            <a:r>
              <a:rPr lang="de-AT" b="1" dirty="0"/>
              <a:t>Beobachter aus hyperexzentrischer Position</a:t>
            </a:r>
            <a:r>
              <a:rPr lang="de-AT" dirty="0"/>
              <a:t> (ORF, OÖN)</a:t>
            </a:r>
          </a:p>
          <a:p>
            <a:r>
              <a:rPr lang="de-AT" dirty="0"/>
              <a:t>Insgesamt erhöhen sich durch eine mehrperspektivische Betrachtungsweise der Facettenreichtum und die Wahrscheinlichkeit, der Gesamtsituation umfassend gerecht zu werden</a:t>
            </a:r>
            <a:r>
              <a:rPr lang="de-AT" dirty="0" smtClean="0"/>
              <a:t>.</a:t>
            </a:r>
          </a:p>
          <a:p>
            <a:endParaRPr lang="de-AT" dirty="0"/>
          </a:p>
          <a:p>
            <a:r>
              <a:rPr lang="de-DE" b="1" dirty="0" smtClean="0"/>
              <a:t>Mehr-Ebenen-Modell</a:t>
            </a:r>
          </a:p>
          <a:p>
            <a:endParaRPr lang="de-DE" b="1" dirty="0" smtClean="0"/>
          </a:p>
          <a:p>
            <a:r>
              <a:rPr lang="de-AT" dirty="0"/>
              <a:t>wenn eine Gruppe ein Thema behandelt, gibt es unterschiedliche Perspektiven, wie dieses gesehen wird. zum einen ist es die Perspektive der gesamten Gruppe, wobei die Individuen, die die Gruppe bilden, noch einmal jedes eine eigene Perspektive hat. weiter ist wichtig in welcher Situation, Szene und auch Umwelt spielt sich die Gruppenarbeit ab. (Stützpunkt, GH </a:t>
            </a:r>
            <a:r>
              <a:rPr lang="de-AT" dirty="0" err="1"/>
              <a:t>Daham</a:t>
            </a:r>
            <a:r>
              <a:rPr lang="de-AT" dirty="0"/>
              <a:t>, </a:t>
            </a:r>
            <a:r>
              <a:rPr lang="de-AT" dirty="0" err="1"/>
              <a:t>Cafe</a:t>
            </a:r>
            <a:r>
              <a:rPr lang="de-AT" dirty="0"/>
              <a:t> </a:t>
            </a:r>
            <a:r>
              <a:rPr lang="de-AT" dirty="0" err="1"/>
              <a:t>Freilinger</a:t>
            </a:r>
            <a:r>
              <a:rPr lang="de-AT" dirty="0"/>
              <a:t>, eigene Veranstaltung oder als Besucher, privat bei  Steffi, bei Elmar, oder ganztags im Hotel Kocher).</a:t>
            </a:r>
          </a:p>
          <a:p>
            <a:r>
              <a:rPr lang="de-AT" dirty="0"/>
              <a:t>Die Gruppe arbeitet zwar im Hier und Jetzt, hat aber immer Bezug zur Vergangenheit und Zukunft, sodass sich auch ein Zeitkontinuum ergibt.</a:t>
            </a:r>
          </a:p>
          <a:p>
            <a:r>
              <a:rPr lang="de-AT" dirty="0"/>
              <a:t>Hermeneutische Spirale in der Prozessarbeit einer Gruppe bedeutet:</a:t>
            </a:r>
          </a:p>
          <a:p>
            <a:r>
              <a:rPr lang="de-AT" dirty="0"/>
              <a:t>fortschreitend im tiefer dringendes Wahrnehmen und Verstehen in Bezug auf die Meinungen außerhalb der Gruppe, der Bevölkerung.</a:t>
            </a:r>
          </a:p>
          <a:p>
            <a:r>
              <a:rPr lang="de-AT" dirty="0"/>
              <a:t>Wenn dieser Prozess durchlaufen ist, kommt es zu einer anderen Wahrnehmung</a:t>
            </a:r>
            <a:r>
              <a:rPr lang="de-AT" dirty="0" smtClean="0"/>
              <a:t>.</a:t>
            </a:r>
          </a:p>
          <a:p>
            <a:endParaRPr lang="de-AT" dirty="0"/>
          </a:p>
          <a:p>
            <a:r>
              <a:rPr lang="de-AT" b="1" dirty="0" smtClean="0"/>
              <a:t>Speziell</a:t>
            </a:r>
            <a:endParaRPr lang="de-AT" dirty="0"/>
          </a:p>
          <a:p>
            <a:r>
              <a:rPr lang="de-AT" dirty="0"/>
              <a:t>Die Begegnung und Auseinandersetzung in dieser Spirale zwischen den einzelnen Positionen der Gruppe findet auf der Leib-, Gefühls- und </a:t>
            </a:r>
            <a:r>
              <a:rPr lang="de-AT" dirty="0" smtClean="0"/>
              <a:t>Vernunftebene </a:t>
            </a:r>
            <a:r>
              <a:rPr lang="de-AT" dirty="0"/>
              <a:t>statt = </a:t>
            </a:r>
            <a:r>
              <a:rPr lang="de-AT" dirty="0" err="1"/>
              <a:t>ko</a:t>
            </a:r>
            <a:r>
              <a:rPr lang="de-AT" dirty="0"/>
              <a:t>-respondierende Hermeneutik (von den Phänomenen zur Struktur)</a:t>
            </a:r>
          </a:p>
          <a:p>
            <a:r>
              <a:rPr lang="de-AT" b="1" dirty="0"/>
              <a:t>zu den Themen</a:t>
            </a:r>
            <a:r>
              <a:rPr lang="de-AT" dirty="0"/>
              <a:t>:</a:t>
            </a:r>
          </a:p>
          <a:p>
            <a:r>
              <a:rPr lang="de-AT" dirty="0" smtClean="0"/>
              <a:t>1 Wahrnehmen</a:t>
            </a:r>
            <a:endParaRPr lang="de-AT" dirty="0"/>
          </a:p>
          <a:p>
            <a:r>
              <a:rPr lang="de-AT" dirty="0" smtClean="0"/>
              <a:t>2 Erfassen</a:t>
            </a:r>
            <a:endParaRPr lang="de-AT" dirty="0"/>
          </a:p>
          <a:p>
            <a:r>
              <a:rPr lang="de-AT" dirty="0" smtClean="0"/>
              <a:t>3 Verstehen</a:t>
            </a:r>
            <a:endParaRPr lang="de-AT" dirty="0"/>
          </a:p>
          <a:p>
            <a:r>
              <a:rPr lang="de-AT" dirty="0" smtClean="0"/>
              <a:t>4 Erklären</a:t>
            </a:r>
            <a:endParaRPr lang="de-AT" dirty="0"/>
          </a:p>
          <a:p>
            <a:r>
              <a:rPr lang="de-AT" b="1" dirty="0"/>
              <a:t>zu den Mitgliedern</a:t>
            </a:r>
            <a:r>
              <a:rPr lang="de-AT" dirty="0"/>
              <a:t>:</a:t>
            </a:r>
          </a:p>
          <a:p>
            <a:r>
              <a:rPr lang="de-AT" dirty="0"/>
              <a:t>Lernen von einander</a:t>
            </a:r>
          </a:p>
          <a:p>
            <a:r>
              <a:rPr lang="de-AT" dirty="0"/>
              <a:t>Verlernen von gewohnten Denkmustern</a:t>
            </a:r>
          </a:p>
          <a:p>
            <a:r>
              <a:rPr lang="de-AT" dirty="0"/>
              <a:t>Lernen die Beziehung zueinander hineinbringen</a:t>
            </a:r>
          </a:p>
          <a:p>
            <a:endParaRPr lang="de-DE" dirty="0" smtClean="0"/>
          </a:p>
        </p:txBody>
      </p:sp>
      <p:pic>
        <p:nvPicPr>
          <p:cNvPr id="5"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87000" y="4953000"/>
            <a:ext cx="1905000" cy="1905000"/>
          </a:xfrm>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pic>
    </p:spTree>
    <p:extLst>
      <p:ext uri="{BB962C8B-B14F-4D97-AF65-F5344CB8AC3E}">
        <p14:creationId xmlns:p14="http://schemas.microsoft.com/office/powerpoint/2010/main" val="74690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0">
              <a:srgbClr val="FFFF00">
                <a:lumMod val="10000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Rechteck 1"/>
          <p:cNvSpPr/>
          <p:nvPr/>
        </p:nvSpPr>
        <p:spPr>
          <a:xfrm>
            <a:off x="3048000" y="164004"/>
            <a:ext cx="6096000" cy="6529993"/>
          </a:xfrm>
          <a:prstGeom prst="rect">
            <a:avLst/>
          </a:prstGeom>
        </p:spPr>
        <p:txBody>
          <a:bodyPr>
            <a:spAutoFit/>
          </a:bodyPr>
          <a:lstStyle/>
          <a:p>
            <a:pPr marL="457200"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Theorie-Praxis-Modell anhand einer Fraktionssitzung:</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AT" dirty="0">
                <a:latin typeface="Arial" panose="020B0604020202020204" pitchFamily="34" charset="0"/>
                <a:ea typeface="Calibri" panose="020F0502020204030204" pitchFamily="34" charset="0"/>
                <a:cs typeface="Times New Roman" panose="02020603050405020304" pitchFamily="18" charset="0"/>
              </a:rPr>
              <a:t>Initialphase = Identifizierung und Formulierung des Tagesordnungspunktes. Sammeln von Daten durch alle Beteiligten (Ausschüsse) auf der Sach- und Affektebene.</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AT" dirty="0">
                <a:latin typeface="Arial" panose="020B0604020202020204" pitchFamily="34" charset="0"/>
                <a:ea typeface="Calibri" panose="020F0502020204030204" pitchFamily="34" charset="0"/>
                <a:cs typeface="Times New Roman" panose="02020603050405020304" pitchFamily="18" charset="0"/>
              </a:rPr>
              <a:t>Aktionsphase = Auseinandersetzen aller Beteiligtenüber Daten und Problemstellung auf der Sach- und Affektebene - Konsens</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de-AT" dirty="0">
                <a:latin typeface="Arial" panose="020B0604020202020204" pitchFamily="34" charset="0"/>
                <a:ea typeface="Calibri" panose="020F0502020204030204" pitchFamily="34" charset="0"/>
                <a:cs typeface="Times New Roman" panose="02020603050405020304" pitchFamily="18" charset="0"/>
              </a:rPr>
              <a:t>Integrationsphase = Integration der Materialien der Aktionsphase zu konsensgegründeten Konzepten.</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de-AT" dirty="0">
                <a:latin typeface="Arial" panose="020B0604020202020204" pitchFamily="34" charset="0"/>
                <a:ea typeface="Calibri" panose="020F0502020204030204" pitchFamily="34" charset="0"/>
                <a:cs typeface="Times New Roman" panose="02020603050405020304" pitchFamily="18" charset="0"/>
              </a:rPr>
              <a:t>Neuorientierungsphase = Umsetzen der Konzepte in die Praxis durch Kooperation aller Beteiligten (andere Parteien) d.h. Veränderung der Situation </a:t>
            </a:r>
            <a:r>
              <a:rPr lang="de-AT" dirty="0" smtClean="0">
                <a:latin typeface="Arial" panose="020B0604020202020204" pitchFamily="34" charset="0"/>
                <a:ea typeface="Calibri" panose="020F0502020204030204" pitchFamily="34" charset="0"/>
                <a:cs typeface="Times New Roman" panose="02020603050405020304" pitchFamily="18" charset="0"/>
              </a:rPr>
              <a:t>(z.B.: </a:t>
            </a:r>
            <a:r>
              <a:rPr lang="de-AT" dirty="0" err="1" smtClean="0">
                <a:latin typeface="Arial" panose="020B0604020202020204" pitchFamily="34" charset="0"/>
                <a:ea typeface="Calibri" panose="020F0502020204030204" pitchFamily="34" charset="0"/>
                <a:cs typeface="Times New Roman" panose="02020603050405020304" pitchFamily="18" charset="0"/>
              </a:rPr>
              <a:t>Fraktionsobleutesitzung</a:t>
            </a:r>
            <a:r>
              <a:rPr lang="de-AT" dirty="0">
                <a:latin typeface="Arial" panose="020B0604020202020204" pitchFamily="34" charset="0"/>
                <a:ea typeface="Calibri" panose="020F0502020204030204" pitchFamily="34" charset="0"/>
                <a:cs typeface="Times New Roman" panose="02020603050405020304" pitchFamily="18" charset="0"/>
              </a:rPr>
              <a:t>)</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e-AT" dirty="0">
                <a:latin typeface="Arial" panose="020B0604020202020204" pitchFamily="34" charset="0"/>
                <a:ea typeface="Calibri" panose="020F0502020204030204" pitchFamily="34" charset="0"/>
                <a:cs typeface="Times New Roman" panose="02020603050405020304" pitchFamily="18" charset="0"/>
              </a:rPr>
              <a:t>0 = neue Situation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725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ya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1616</Words>
  <Application>Microsoft Office PowerPoint</Application>
  <PresentationFormat>Breitbild</PresentationFormat>
  <Paragraphs>198</Paragraphs>
  <Slides>22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Arial</vt:lpstr>
      <vt:lpstr>Book Antiqua</vt:lpstr>
      <vt:lpstr>Calibri</vt:lpstr>
      <vt:lpstr>Gill Sans MT</vt:lpstr>
      <vt:lpstr>Times New Roman</vt:lpstr>
      <vt:lpstr>Verdana</vt:lpstr>
      <vt:lpstr>Wingdings 2</vt:lpstr>
      <vt:lpstr>Nyad</vt:lpstr>
      <vt:lpstr>POLITISCHE BILDUNG</vt:lpstr>
      <vt:lpstr>Grundprinzipien einer Gruppe</vt:lpstr>
      <vt:lpstr>Charakteren einer Gruppe</vt:lpstr>
      <vt:lpstr>Hermeneutische Spirale</vt:lpstr>
      <vt:lpstr>PowerPoint-Präsentation</vt:lpstr>
      <vt:lpstr>PowerPoint-Präsentation</vt:lpstr>
      <vt:lpstr>Gruppenanalyse</vt:lpstr>
      <vt:lpstr>Gruppenprozess</vt:lpstr>
      <vt:lpstr>PowerPoint-Präsentation</vt:lpstr>
      <vt:lpstr>Gruppenleitung</vt:lpstr>
      <vt:lpstr>PowerPoint-Präsentation</vt:lpstr>
      <vt:lpstr>PowerPoint-Präsentation</vt:lpstr>
      <vt:lpstr>TIPS UND TRICKS</vt:lpstr>
      <vt:lpstr>PowerPoint-Präsentation</vt:lpstr>
      <vt:lpstr>PowerPoint-Präsentation</vt:lpstr>
      <vt:lpstr>PowerPoint-Präsentation</vt:lpstr>
      <vt:lpstr>PowerPoint-Präsentation</vt:lpstr>
      <vt:lpstr>Ursache(n) von Problemen lösen</vt:lpstr>
      <vt:lpstr>Ortsgruppe Peuerbach</vt:lpstr>
      <vt:lpstr>PowerPoint-Präsentation</vt:lpstr>
      <vt:lpstr>PowerPoint-Präsentation</vt:lpstr>
      <vt:lpstr>PowerPoint-Präsentation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EPILEPSIE</dc:title>
  <dc:creator>Microsoft-Konto</dc:creator>
  <cp:lastModifiedBy>Maria Gollner</cp:lastModifiedBy>
  <cp:revision>37</cp:revision>
  <dcterms:created xsi:type="dcterms:W3CDTF">2014-04-28T04:54:53Z</dcterms:created>
  <dcterms:modified xsi:type="dcterms:W3CDTF">2020-02-27T12:14:14Z</dcterms:modified>
</cp:coreProperties>
</file>